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x="18288000" cy="10287000"/>
  <p:notesSz cx="6858000" cy="9144000"/>
  <p:embeddedFontLst>
    <p:embeddedFont>
      <p:font typeface="Alice" charset="1" panose="00000500000000000000"/>
      <p:regular r:id="rId21"/>
    </p:embeddedFont>
    <p:embeddedFont>
      <p:font typeface="Montserrat Light" charset="1" panose="00000400000000000000"/>
      <p:regular r:id="rId22"/>
    </p:embeddedFont>
    <p:embeddedFont>
      <p:font typeface="Montserrat" charset="1" panose="00000500000000000000"/>
      <p:regular r:id="rId23"/>
    </p:embeddedFont>
    <p:embeddedFont>
      <p:font typeface="Alice Bold" charset="1" panose="00000500000000000000"/>
      <p:regular r:id="rId24"/>
    </p:embeddedFont>
    <p:embeddedFont>
      <p:font typeface="Montserrat Bold" charset="1" panose="00000800000000000000"/>
      <p:regular r:id="rId25"/>
    </p:embeddedFont>
    <p:embeddedFont>
      <p:font typeface="Bree Serif" charset="1" panose="02000503040000020004"/>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 Id="rId3" Target="../media/image19.png" Type="http://schemas.openxmlformats.org/officeDocument/2006/relationships/image"/><Relationship Id="rId4" Target="../media/image20.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pn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png" Type="http://schemas.openxmlformats.org/officeDocument/2006/relationships/image"/><Relationship Id="rId11" Target="../media/image2.png" Type="http://schemas.openxmlformats.org/officeDocument/2006/relationships/image"/><Relationship Id="rId12" Target="../media/image26.png" Type="http://schemas.openxmlformats.org/officeDocument/2006/relationships/image"/><Relationship Id="rId13" Target="../media/image27.png" Type="http://schemas.openxmlformats.org/officeDocument/2006/relationships/image"/><Relationship Id="rId14" Target="../media/image28.png" Type="http://schemas.openxmlformats.org/officeDocument/2006/relationships/image"/><Relationship Id="rId15" Target="../media/image29.png" Type="http://schemas.openxmlformats.org/officeDocument/2006/relationships/image"/><Relationship Id="rId16" Target="../media/image30.png" Type="http://schemas.openxmlformats.org/officeDocument/2006/relationships/image"/><Relationship Id="rId17" Target="../media/image31.png" Type="http://schemas.openxmlformats.org/officeDocument/2006/relationships/image"/><Relationship Id="rId18" Target="../media/image16.png" Type="http://schemas.openxmlformats.org/officeDocument/2006/relationships/image"/><Relationship Id="rId19" Target="../media/image17.png" Type="http://schemas.openxmlformats.org/officeDocument/2006/relationships/image"/><Relationship Id="rId2" Target="../media/image15.png" Type="http://schemas.openxmlformats.org/officeDocument/2006/relationships/image"/><Relationship Id="rId20" Target="../media/image14.png" Type="http://schemas.openxmlformats.org/officeDocument/2006/relationships/image"/><Relationship Id="rId21" Target="../media/image21.png" Type="http://schemas.openxmlformats.org/officeDocument/2006/relationships/image"/><Relationship Id="rId3" Target="../media/image18.png" Type="http://schemas.openxmlformats.org/officeDocument/2006/relationships/image"/><Relationship Id="rId4" Target="../media/image23.png" Type="http://schemas.openxmlformats.org/officeDocument/2006/relationships/image"/><Relationship Id="rId5" Target="../media/image22.png" Type="http://schemas.openxmlformats.org/officeDocument/2006/relationships/image"/><Relationship Id="rId6" Target="../media/image24.png" Type="http://schemas.openxmlformats.org/officeDocument/2006/relationships/image"/><Relationship Id="rId7" Target="../media/image1.png" Type="http://schemas.openxmlformats.org/officeDocument/2006/relationships/image"/><Relationship Id="rId8" Target="../media/image25.png" Type="http://schemas.openxmlformats.org/officeDocument/2006/relationships/image"/><Relationship Id="rId9" Target="../media/image6.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5.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 Id="rId3" Target="../media/image8.jpeg" Type="http://schemas.openxmlformats.org/officeDocument/2006/relationships/image"/><Relationship Id="rId4" Target="../media/image9.jpeg" Type="http://schemas.openxmlformats.org/officeDocument/2006/relationships/image"/><Relationship Id="rId5" Target="../media/image10.jpeg" Type="http://schemas.openxmlformats.org/officeDocument/2006/relationships/image"/><Relationship Id="rId6" Target="../media/image11.jpeg" Type="http://schemas.openxmlformats.org/officeDocument/2006/relationships/image"/><Relationship Id="rId7" Target="../media/image12.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jpeg" Type="http://schemas.openxmlformats.org/officeDocument/2006/relationships/image"/><Relationship Id="rId3" Target="../media/image7.jpeg" Type="http://schemas.openxmlformats.org/officeDocument/2006/relationships/image"/><Relationship Id="rId4" Target="../media/image8.jpeg" Type="http://schemas.openxmlformats.org/officeDocument/2006/relationships/image"/><Relationship Id="rId5" Target="../media/image13.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6EEFD"/>
        </a:solidFill>
      </p:bgPr>
    </p:bg>
    <p:spTree>
      <p:nvGrpSpPr>
        <p:cNvPr id="1" name=""/>
        <p:cNvGrpSpPr/>
        <p:nvPr/>
      </p:nvGrpSpPr>
      <p:grpSpPr>
        <a:xfrm>
          <a:off x="0" y="0"/>
          <a:ext cx="0" cy="0"/>
          <a:chOff x="0" y="0"/>
          <a:chExt cx="0" cy="0"/>
        </a:xfrm>
      </p:grpSpPr>
      <p:sp>
        <p:nvSpPr>
          <p:cNvPr name="Freeform 2" id="2"/>
          <p:cNvSpPr/>
          <p:nvPr/>
        </p:nvSpPr>
        <p:spPr>
          <a:xfrm flipH="false" flipV="false" rot="0">
            <a:off x="316385" y="1194776"/>
            <a:ext cx="5668137" cy="8229600"/>
          </a:xfrm>
          <a:custGeom>
            <a:avLst/>
            <a:gdLst/>
            <a:ahLst/>
            <a:cxnLst/>
            <a:rect r="r" b="b" t="t" l="l"/>
            <a:pathLst>
              <a:path h="8229600" w="5668137">
                <a:moveTo>
                  <a:pt x="0" y="0"/>
                </a:moveTo>
                <a:lnTo>
                  <a:pt x="5668137" y="0"/>
                </a:lnTo>
                <a:lnTo>
                  <a:pt x="5668137" y="8229600"/>
                </a:lnTo>
                <a:lnTo>
                  <a:pt x="0" y="8229600"/>
                </a:lnTo>
                <a:lnTo>
                  <a:pt x="0" y="0"/>
                </a:lnTo>
                <a:close/>
              </a:path>
            </a:pathLst>
          </a:custGeom>
          <a:blipFill>
            <a:blip r:embed="rId2"/>
            <a:stretch>
              <a:fillRect l="0" t="0" r="0" b="0"/>
            </a:stretch>
          </a:blipFill>
        </p:spPr>
      </p:sp>
      <p:sp>
        <p:nvSpPr>
          <p:cNvPr name="Freeform 3" id="3"/>
          <p:cNvSpPr/>
          <p:nvPr/>
        </p:nvSpPr>
        <p:spPr>
          <a:xfrm flipH="true" flipV="false" rot="0">
            <a:off x="12775554" y="1044582"/>
            <a:ext cx="4862094" cy="8529989"/>
          </a:xfrm>
          <a:custGeom>
            <a:avLst/>
            <a:gdLst/>
            <a:ahLst/>
            <a:cxnLst/>
            <a:rect r="r" b="b" t="t" l="l"/>
            <a:pathLst>
              <a:path h="8529989" w="4862094">
                <a:moveTo>
                  <a:pt x="4862094" y="0"/>
                </a:moveTo>
                <a:lnTo>
                  <a:pt x="0" y="0"/>
                </a:lnTo>
                <a:lnTo>
                  <a:pt x="0" y="8529989"/>
                </a:lnTo>
                <a:lnTo>
                  <a:pt x="4862094" y="8529989"/>
                </a:lnTo>
                <a:lnTo>
                  <a:pt x="4862094" y="0"/>
                </a:lnTo>
                <a:close/>
              </a:path>
            </a:pathLst>
          </a:custGeom>
          <a:blipFill>
            <a:blip r:embed="rId3"/>
            <a:stretch>
              <a:fillRect l="0" t="0" r="0" b="0"/>
            </a:stretch>
          </a:blipFill>
        </p:spPr>
      </p:sp>
      <p:grpSp>
        <p:nvGrpSpPr>
          <p:cNvPr name="Group 4" id="4"/>
          <p:cNvGrpSpPr/>
          <p:nvPr/>
        </p:nvGrpSpPr>
        <p:grpSpPr>
          <a:xfrm rot="0">
            <a:off x="4757328" y="1028700"/>
            <a:ext cx="8773343" cy="8229600"/>
            <a:chOff x="0" y="0"/>
            <a:chExt cx="2310675" cy="2167467"/>
          </a:xfrm>
        </p:grpSpPr>
        <p:sp>
          <p:nvSpPr>
            <p:cNvPr name="Freeform 5" id="5"/>
            <p:cNvSpPr/>
            <p:nvPr/>
          </p:nvSpPr>
          <p:spPr>
            <a:xfrm flipH="false" flipV="false" rot="0">
              <a:off x="0" y="0"/>
              <a:ext cx="2310675" cy="2167467"/>
            </a:xfrm>
            <a:custGeom>
              <a:avLst/>
              <a:gdLst/>
              <a:ahLst/>
              <a:cxnLst/>
              <a:rect r="r" b="b" t="t" l="l"/>
              <a:pathLst>
                <a:path h="2167467" w="2310675">
                  <a:moveTo>
                    <a:pt x="45004" y="0"/>
                  </a:moveTo>
                  <a:lnTo>
                    <a:pt x="2265671" y="0"/>
                  </a:lnTo>
                  <a:cubicBezTo>
                    <a:pt x="2277607" y="0"/>
                    <a:pt x="2289053" y="4742"/>
                    <a:pt x="2297493" y="13181"/>
                  </a:cubicBezTo>
                  <a:cubicBezTo>
                    <a:pt x="2305933" y="21621"/>
                    <a:pt x="2310675" y="33068"/>
                    <a:pt x="2310675" y="45004"/>
                  </a:cubicBezTo>
                  <a:lnTo>
                    <a:pt x="2310675" y="2122463"/>
                  </a:lnTo>
                  <a:cubicBezTo>
                    <a:pt x="2310675" y="2134398"/>
                    <a:pt x="2305933" y="2145845"/>
                    <a:pt x="2297493" y="2154285"/>
                  </a:cubicBezTo>
                  <a:cubicBezTo>
                    <a:pt x="2289053" y="2162725"/>
                    <a:pt x="2277607" y="2167467"/>
                    <a:pt x="2265671" y="2167467"/>
                  </a:cubicBezTo>
                  <a:lnTo>
                    <a:pt x="45004" y="2167467"/>
                  </a:lnTo>
                  <a:cubicBezTo>
                    <a:pt x="33068" y="2167467"/>
                    <a:pt x="21621" y="2162725"/>
                    <a:pt x="13181" y="2154285"/>
                  </a:cubicBezTo>
                  <a:cubicBezTo>
                    <a:pt x="4742" y="2145845"/>
                    <a:pt x="0" y="2134398"/>
                    <a:pt x="0" y="2122463"/>
                  </a:cubicBezTo>
                  <a:lnTo>
                    <a:pt x="0" y="45004"/>
                  </a:lnTo>
                  <a:cubicBezTo>
                    <a:pt x="0" y="33068"/>
                    <a:pt x="4742" y="21621"/>
                    <a:pt x="13181" y="13181"/>
                  </a:cubicBezTo>
                  <a:cubicBezTo>
                    <a:pt x="21621" y="4742"/>
                    <a:pt x="33068" y="0"/>
                    <a:pt x="45004" y="0"/>
                  </a:cubicBezTo>
                  <a:close/>
                </a:path>
              </a:pathLst>
            </a:custGeom>
            <a:solidFill>
              <a:srgbClr val="FFFFFF"/>
            </a:solidFill>
          </p:spPr>
        </p:sp>
        <p:sp>
          <p:nvSpPr>
            <p:cNvPr name="TextBox 6" id="6"/>
            <p:cNvSpPr txBox="true"/>
            <p:nvPr/>
          </p:nvSpPr>
          <p:spPr>
            <a:xfrm>
              <a:off x="0" y="-38100"/>
              <a:ext cx="2310675" cy="2205567"/>
            </a:xfrm>
            <a:prstGeom prst="rect">
              <a:avLst/>
            </a:prstGeom>
          </p:spPr>
          <p:txBody>
            <a:bodyPr anchor="ctr" rtlCol="false" tIns="50800" lIns="50800" bIns="50800" rIns="50800"/>
            <a:lstStyle/>
            <a:p>
              <a:pPr algn="ctr">
                <a:lnSpc>
                  <a:spcPts val="2659"/>
                </a:lnSpc>
                <a:spcBef>
                  <a:spcPct val="0"/>
                </a:spcBef>
              </a:pPr>
            </a:p>
          </p:txBody>
        </p:sp>
      </p:grpSp>
      <p:sp>
        <p:nvSpPr>
          <p:cNvPr name="TextBox 7" id="7"/>
          <p:cNvSpPr txBox="true"/>
          <p:nvPr/>
        </p:nvSpPr>
        <p:spPr>
          <a:xfrm rot="0">
            <a:off x="5065936" y="3617371"/>
            <a:ext cx="8156129" cy="2493651"/>
          </a:xfrm>
          <a:prstGeom prst="rect">
            <a:avLst/>
          </a:prstGeom>
        </p:spPr>
        <p:txBody>
          <a:bodyPr anchor="t" rtlCol="false" tIns="0" lIns="0" bIns="0" rIns="0">
            <a:spAutoFit/>
          </a:bodyPr>
          <a:lstStyle/>
          <a:p>
            <a:pPr algn="ctr">
              <a:lnSpc>
                <a:spcPts val="9710"/>
              </a:lnSpc>
            </a:pPr>
            <a:r>
              <a:rPr lang="en-US" sz="8991">
                <a:solidFill>
                  <a:srgbClr val="000000"/>
                </a:solidFill>
                <a:latin typeface="Alice"/>
                <a:ea typeface="Alice"/>
                <a:cs typeface="Alice"/>
                <a:sym typeface="Alice"/>
              </a:rPr>
              <a:t>Psicología y salud mental</a:t>
            </a:r>
          </a:p>
        </p:txBody>
      </p:sp>
      <p:sp>
        <p:nvSpPr>
          <p:cNvPr name="TextBox 8" id="8"/>
          <p:cNvSpPr txBox="true"/>
          <p:nvPr/>
        </p:nvSpPr>
        <p:spPr>
          <a:xfrm rot="0">
            <a:off x="5626548" y="6270261"/>
            <a:ext cx="7034904" cy="826770"/>
          </a:xfrm>
          <a:prstGeom prst="rect">
            <a:avLst/>
          </a:prstGeom>
        </p:spPr>
        <p:txBody>
          <a:bodyPr anchor="t" rtlCol="false" tIns="0" lIns="0" bIns="0" rIns="0">
            <a:spAutoFit/>
          </a:bodyPr>
          <a:lstStyle/>
          <a:p>
            <a:pPr algn="ctr">
              <a:lnSpc>
                <a:spcPts val="3240"/>
              </a:lnSpc>
            </a:pPr>
            <a:r>
              <a:rPr lang="en-US" sz="3000">
                <a:solidFill>
                  <a:srgbClr val="000000"/>
                </a:solidFill>
                <a:latin typeface="Montserrat Light"/>
                <a:ea typeface="Montserrat Light"/>
                <a:cs typeface="Montserrat Light"/>
                <a:sym typeface="Montserrat Light"/>
              </a:rPr>
              <a:t>Claves para entender y mejorar tu estado mental</a:t>
            </a:r>
          </a:p>
        </p:txBody>
      </p:sp>
      <p:sp>
        <p:nvSpPr>
          <p:cNvPr name="TextBox 9" id="9"/>
          <p:cNvSpPr txBox="true"/>
          <p:nvPr/>
        </p:nvSpPr>
        <p:spPr>
          <a:xfrm rot="0">
            <a:off x="6832445" y="8401998"/>
            <a:ext cx="4623111" cy="551815"/>
          </a:xfrm>
          <a:prstGeom prst="rect">
            <a:avLst/>
          </a:prstGeom>
        </p:spPr>
        <p:txBody>
          <a:bodyPr anchor="t" rtlCol="false" tIns="0" lIns="0" bIns="0" rIns="0">
            <a:spAutoFit/>
          </a:bodyPr>
          <a:lstStyle/>
          <a:p>
            <a:pPr algn="ctr">
              <a:lnSpc>
                <a:spcPts val="2179"/>
              </a:lnSpc>
            </a:pPr>
            <a:r>
              <a:rPr lang="en-US" sz="1999">
                <a:solidFill>
                  <a:srgbClr val="000000"/>
                </a:solidFill>
                <a:latin typeface="Montserrat"/>
                <a:ea typeface="Montserrat"/>
                <a:cs typeface="Montserrat"/>
                <a:sym typeface="Montserrat"/>
              </a:rPr>
              <a:t>Por Alba Castro.</a:t>
            </a:r>
          </a:p>
          <a:p>
            <a:pPr algn="ctr">
              <a:lnSpc>
                <a:spcPts val="2179"/>
              </a:lnSpc>
            </a:pPr>
            <a:r>
              <a:rPr lang="en-US" sz="1999">
                <a:solidFill>
                  <a:srgbClr val="000000"/>
                </a:solidFill>
                <a:latin typeface="Montserrat"/>
                <a:ea typeface="Montserrat"/>
                <a:cs typeface="Montserrat"/>
                <a:sym typeface="Montserrat"/>
              </a:rPr>
              <a:t>Lunes, 2 de mayo de 2030.</a:t>
            </a:r>
          </a:p>
        </p:txBody>
      </p:sp>
      <p:sp>
        <p:nvSpPr>
          <p:cNvPr name="TextBox 10" id="10"/>
          <p:cNvSpPr txBox="true"/>
          <p:nvPr/>
        </p:nvSpPr>
        <p:spPr>
          <a:xfrm rot="0">
            <a:off x="8181533" y="2664510"/>
            <a:ext cx="1924935" cy="653559"/>
          </a:xfrm>
          <a:prstGeom prst="rect">
            <a:avLst/>
          </a:prstGeom>
        </p:spPr>
        <p:txBody>
          <a:bodyPr anchor="t" rtlCol="false" tIns="0" lIns="0" bIns="0" rIns="0">
            <a:spAutoFit/>
          </a:bodyPr>
          <a:lstStyle/>
          <a:p>
            <a:pPr algn="ctr">
              <a:lnSpc>
                <a:spcPts val="2483"/>
              </a:lnSpc>
            </a:pPr>
            <a:r>
              <a:rPr lang="en-US" sz="2670">
                <a:solidFill>
                  <a:srgbClr val="000000"/>
                </a:solidFill>
                <a:latin typeface="Alice"/>
                <a:ea typeface="Alice"/>
                <a:cs typeface="Alice"/>
                <a:sym typeface="Alice"/>
              </a:rPr>
              <a:t>Universidad Ensigna</a:t>
            </a:r>
          </a:p>
        </p:txBody>
      </p:sp>
      <p:sp>
        <p:nvSpPr>
          <p:cNvPr name="Freeform 11" id="11"/>
          <p:cNvSpPr/>
          <p:nvPr/>
        </p:nvSpPr>
        <p:spPr>
          <a:xfrm flipH="false" flipV="false" rot="0">
            <a:off x="8677024" y="1740858"/>
            <a:ext cx="933951" cy="733152"/>
          </a:xfrm>
          <a:custGeom>
            <a:avLst/>
            <a:gdLst/>
            <a:ahLst/>
            <a:cxnLst/>
            <a:rect r="r" b="b" t="t" l="l"/>
            <a:pathLst>
              <a:path h="733152" w="933951">
                <a:moveTo>
                  <a:pt x="0" y="0"/>
                </a:moveTo>
                <a:lnTo>
                  <a:pt x="933952" y="0"/>
                </a:lnTo>
                <a:lnTo>
                  <a:pt x="933952" y="733152"/>
                </a:lnTo>
                <a:lnTo>
                  <a:pt x="0" y="73315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D6EEFD"/>
        </a:solidFill>
      </p:bgPr>
    </p:bg>
    <p:spTree>
      <p:nvGrpSpPr>
        <p:cNvPr id="1" name=""/>
        <p:cNvGrpSpPr/>
        <p:nvPr/>
      </p:nvGrpSpPr>
      <p:grpSpPr>
        <a:xfrm>
          <a:off x="0" y="0"/>
          <a:ext cx="0" cy="0"/>
          <a:chOff x="0" y="0"/>
          <a:chExt cx="0" cy="0"/>
        </a:xfrm>
      </p:grpSpPr>
      <p:grpSp>
        <p:nvGrpSpPr>
          <p:cNvPr name="Group 2" id="2"/>
          <p:cNvGrpSpPr/>
          <p:nvPr/>
        </p:nvGrpSpPr>
        <p:grpSpPr>
          <a:xfrm rot="0">
            <a:off x="9252922" y="1172800"/>
            <a:ext cx="12829324" cy="1852727"/>
            <a:chOff x="0" y="0"/>
            <a:chExt cx="3378917" cy="487961"/>
          </a:xfrm>
        </p:grpSpPr>
        <p:sp>
          <p:nvSpPr>
            <p:cNvPr name="Freeform 3" id="3"/>
            <p:cNvSpPr/>
            <p:nvPr/>
          </p:nvSpPr>
          <p:spPr>
            <a:xfrm flipH="false" flipV="false" rot="0">
              <a:off x="0" y="0"/>
              <a:ext cx="3378917" cy="487961"/>
            </a:xfrm>
            <a:custGeom>
              <a:avLst/>
              <a:gdLst/>
              <a:ahLst/>
              <a:cxnLst/>
              <a:rect r="r" b="b" t="t" l="l"/>
              <a:pathLst>
                <a:path h="487961" w="3378917">
                  <a:moveTo>
                    <a:pt x="30776" y="0"/>
                  </a:moveTo>
                  <a:lnTo>
                    <a:pt x="3348141" y="0"/>
                  </a:lnTo>
                  <a:cubicBezTo>
                    <a:pt x="3365138" y="0"/>
                    <a:pt x="3378917" y="13779"/>
                    <a:pt x="3378917" y="30776"/>
                  </a:cubicBezTo>
                  <a:lnTo>
                    <a:pt x="3378917" y="457185"/>
                  </a:lnTo>
                  <a:cubicBezTo>
                    <a:pt x="3378917" y="465347"/>
                    <a:pt x="3375674" y="473175"/>
                    <a:pt x="3369902" y="478947"/>
                  </a:cubicBezTo>
                  <a:cubicBezTo>
                    <a:pt x="3364131" y="484718"/>
                    <a:pt x="3356303" y="487961"/>
                    <a:pt x="3348141" y="487961"/>
                  </a:cubicBezTo>
                  <a:lnTo>
                    <a:pt x="30776" y="487961"/>
                  </a:lnTo>
                  <a:cubicBezTo>
                    <a:pt x="22614" y="487961"/>
                    <a:pt x="14786" y="484718"/>
                    <a:pt x="9014" y="478947"/>
                  </a:cubicBezTo>
                  <a:cubicBezTo>
                    <a:pt x="3242" y="473175"/>
                    <a:pt x="0" y="465347"/>
                    <a:pt x="0" y="457185"/>
                  </a:cubicBezTo>
                  <a:lnTo>
                    <a:pt x="0" y="30776"/>
                  </a:lnTo>
                  <a:cubicBezTo>
                    <a:pt x="0" y="22614"/>
                    <a:pt x="3242" y="14786"/>
                    <a:pt x="9014" y="9014"/>
                  </a:cubicBezTo>
                  <a:cubicBezTo>
                    <a:pt x="14786" y="3242"/>
                    <a:pt x="22614" y="0"/>
                    <a:pt x="30776" y="0"/>
                  </a:cubicBezTo>
                  <a:close/>
                </a:path>
              </a:pathLst>
            </a:custGeom>
            <a:solidFill>
              <a:srgbClr val="FFFFFF"/>
            </a:solidFill>
          </p:spPr>
        </p:sp>
        <p:sp>
          <p:nvSpPr>
            <p:cNvPr name="TextBox 4" id="4"/>
            <p:cNvSpPr txBox="true"/>
            <p:nvPr/>
          </p:nvSpPr>
          <p:spPr>
            <a:xfrm>
              <a:off x="0" y="-38100"/>
              <a:ext cx="3378917" cy="526061"/>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9252922" y="3193994"/>
            <a:ext cx="12829324" cy="1852727"/>
            <a:chOff x="0" y="0"/>
            <a:chExt cx="3378917" cy="487961"/>
          </a:xfrm>
        </p:grpSpPr>
        <p:sp>
          <p:nvSpPr>
            <p:cNvPr name="Freeform 6" id="6"/>
            <p:cNvSpPr/>
            <p:nvPr/>
          </p:nvSpPr>
          <p:spPr>
            <a:xfrm flipH="false" flipV="false" rot="0">
              <a:off x="0" y="0"/>
              <a:ext cx="3378917" cy="487961"/>
            </a:xfrm>
            <a:custGeom>
              <a:avLst/>
              <a:gdLst/>
              <a:ahLst/>
              <a:cxnLst/>
              <a:rect r="r" b="b" t="t" l="l"/>
              <a:pathLst>
                <a:path h="487961" w="3378917">
                  <a:moveTo>
                    <a:pt x="30776" y="0"/>
                  </a:moveTo>
                  <a:lnTo>
                    <a:pt x="3348141" y="0"/>
                  </a:lnTo>
                  <a:cubicBezTo>
                    <a:pt x="3365138" y="0"/>
                    <a:pt x="3378917" y="13779"/>
                    <a:pt x="3378917" y="30776"/>
                  </a:cubicBezTo>
                  <a:lnTo>
                    <a:pt x="3378917" y="457185"/>
                  </a:lnTo>
                  <a:cubicBezTo>
                    <a:pt x="3378917" y="465347"/>
                    <a:pt x="3375674" y="473175"/>
                    <a:pt x="3369902" y="478947"/>
                  </a:cubicBezTo>
                  <a:cubicBezTo>
                    <a:pt x="3364131" y="484718"/>
                    <a:pt x="3356303" y="487961"/>
                    <a:pt x="3348141" y="487961"/>
                  </a:cubicBezTo>
                  <a:lnTo>
                    <a:pt x="30776" y="487961"/>
                  </a:lnTo>
                  <a:cubicBezTo>
                    <a:pt x="22614" y="487961"/>
                    <a:pt x="14786" y="484718"/>
                    <a:pt x="9014" y="478947"/>
                  </a:cubicBezTo>
                  <a:cubicBezTo>
                    <a:pt x="3242" y="473175"/>
                    <a:pt x="0" y="465347"/>
                    <a:pt x="0" y="457185"/>
                  </a:cubicBezTo>
                  <a:lnTo>
                    <a:pt x="0" y="30776"/>
                  </a:lnTo>
                  <a:cubicBezTo>
                    <a:pt x="0" y="22614"/>
                    <a:pt x="3242" y="14786"/>
                    <a:pt x="9014" y="9014"/>
                  </a:cubicBezTo>
                  <a:cubicBezTo>
                    <a:pt x="14786" y="3242"/>
                    <a:pt x="22614" y="0"/>
                    <a:pt x="30776" y="0"/>
                  </a:cubicBezTo>
                  <a:close/>
                </a:path>
              </a:pathLst>
            </a:custGeom>
            <a:solidFill>
              <a:srgbClr val="FFFFFF"/>
            </a:solidFill>
          </p:spPr>
        </p:sp>
        <p:sp>
          <p:nvSpPr>
            <p:cNvPr name="TextBox 7" id="7"/>
            <p:cNvSpPr txBox="true"/>
            <p:nvPr/>
          </p:nvSpPr>
          <p:spPr>
            <a:xfrm>
              <a:off x="0" y="-38100"/>
              <a:ext cx="3378917" cy="526061"/>
            </a:xfrm>
            <a:prstGeom prst="rect">
              <a:avLst/>
            </a:prstGeom>
          </p:spPr>
          <p:txBody>
            <a:bodyPr anchor="ctr" rtlCol="false" tIns="50800" lIns="50800" bIns="50800" rIns="50800"/>
            <a:lstStyle/>
            <a:p>
              <a:pPr algn="ctr">
                <a:lnSpc>
                  <a:spcPts val="2659"/>
                </a:lnSpc>
                <a:spcBef>
                  <a:spcPct val="0"/>
                </a:spcBef>
              </a:pPr>
            </a:p>
          </p:txBody>
        </p:sp>
      </p:grpSp>
      <p:grpSp>
        <p:nvGrpSpPr>
          <p:cNvPr name="Group 8" id="8"/>
          <p:cNvGrpSpPr/>
          <p:nvPr/>
        </p:nvGrpSpPr>
        <p:grpSpPr>
          <a:xfrm rot="0">
            <a:off x="8590025" y="1431467"/>
            <a:ext cx="1325794" cy="1335394"/>
            <a:chOff x="0" y="0"/>
            <a:chExt cx="426778" cy="429869"/>
          </a:xfrm>
        </p:grpSpPr>
        <p:sp>
          <p:nvSpPr>
            <p:cNvPr name="Freeform 9" id="9"/>
            <p:cNvSpPr/>
            <p:nvPr/>
          </p:nvSpPr>
          <p:spPr>
            <a:xfrm flipH="false" flipV="false" rot="0">
              <a:off x="0" y="0"/>
              <a:ext cx="426779" cy="429869"/>
            </a:xfrm>
            <a:custGeom>
              <a:avLst/>
              <a:gdLst/>
              <a:ahLst/>
              <a:cxnLst/>
              <a:rect r="r" b="b" t="t" l="l"/>
              <a:pathLst>
                <a:path h="429869" w="426779">
                  <a:moveTo>
                    <a:pt x="134308" y="0"/>
                  </a:moveTo>
                  <a:lnTo>
                    <a:pt x="292471" y="0"/>
                  </a:lnTo>
                  <a:cubicBezTo>
                    <a:pt x="366647" y="0"/>
                    <a:pt x="426779" y="60132"/>
                    <a:pt x="426779" y="134308"/>
                  </a:cubicBezTo>
                  <a:lnTo>
                    <a:pt x="426779" y="295561"/>
                  </a:lnTo>
                  <a:cubicBezTo>
                    <a:pt x="426779" y="369737"/>
                    <a:pt x="366647" y="429869"/>
                    <a:pt x="292471" y="429869"/>
                  </a:cubicBezTo>
                  <a:lnTo>
                    <a:pt x="134308" y="429869"/>
                  </a:lnTo>
                  <a:cubicBezTo>
                    <a:pt x="60132" y="429869"/>
                    <a:pt x="0" y="369737"/>
                    <a:pt x="0" y="295561"/>
                  </a:cubicBezTo>
                  <a:lnTo>
                    <a:pt x="0" y="134308"/>
                  </a:lnTo>
                  <a:cubicBezTo>
                    <a:pt x="0" y="60132"/>
                    <a:pt x="60132" y="0"/>
                    <a:pt x="134308" y="0"/>
                  </a:cubicBezTo>
                  <a:close/>
                </a:path>
              </a:pathLst>
            </a:custGeom>
            <a:solidFill>
              <a:srgbClr val="FFFFFF"/>
            </a:solidFill>
            <a:ln w="66675" cap="rnd">
              <a:solidFill>
                <a:srgbClr val="D6EEFD"/>
              </a:solidFill>
              <a:prstDash val="solid"/>
              <a:round/>
            </a:ln>
          </p:spPr>
        </p:sp>
        <p:sp>
          <p:nvSpPr>
            <p:cNvPr name="TextBox 10" id="10"/>
            <p:cNvSpPr txBox="true"/>
            <p:nvPr/>
          </p:nvSpPr>
          <p:spPr>
            <a:xfrm>
              <a:off x="0" y="38100"/>
              <a:ext cx="426778" cy="391769"/>
            </a:xfrm>
            <a:prstGeom prst="rect">
              <a:avLst/>
            </a:prstGeom>
          </p:spPr>
          <p:txBody>
            <a:bodyPr anchor="ctr" rtlCol="false" tIns="50800" lIns="50800" bIns="50800" rIns="50800"/>
            <a:lstStyle/>
            <a:p>
              <a:pPr algn="ctr">
                <a:lnSpc>
                  <a:spcPts val="5650"/>
                </a:lnSpc>
              </a:pPr>
              <a:r>
                <a:rPr lang="en-US" b="true" sz="5000" spc="235">
                  <a:solidFill>
                    <a:srgbClr val="000000"/>
                  </a:solidFill>
                  <a:latin typeface="Montserrat Bold"/>
                  <a:ea typeface="Montserrat Bold"/>
                  <a:cs typeface="Montserrat Bold"/>
                  <a:sym typeface="Montserrat Bold"/>
                </a:rPr>
                <a:t>1</a:t>
              </a:r>
            </a:p>
          </p:txBody>
        </p:sp>
      </p:grpSp>
      <p:grpSp>
        <p:nvGrpSpPr>
          <p:cNvPr name="Group 11" id="11"/>
          <p:cNvGrpSpPr/>
          <p:nvPr/>
        </p:nvGrpSpPr>
        <p:grpSpPr>
          <a:xfrm rot="0">
            <a:off x="8590025" y="3452660"/>
            <a:ext cx="1325794" cy="1335394"/>
            <a:chOff x="0" y="0"/>
            <a:chExt cx="426778" cy="429869"/>
          </a:xfrm>
        </p:grpSpPr>
        <p:sp>
          <p:nvSpPr>
            <p:cNvPr name="Freeform 12" id="12"/>
            <p:cNvSpPr/>
            <p:nvPr/>
          </p:nvSpPr>
          <p:spPr>
            <a:xfrm flipH="false" flipV="false" rot="0">
              <a:off x="0" y="0"/>
              <a:ext cx="426779" cy="429869"/>
            </a:xfrm>
            <a:custGeom>
              <a:avLst/>
              <a:gdLst/>
              <a:ahLst/>
              <a:cxnLst/>
              <a:rect r="r" b="b" t="t" l="l"/>
              <a:pathLst>
                <a:path h="429869" w="426779">
                  <a:moveTo>
                    <a:pt x="134308" y="0"/>
                  </a:moveTo>
                  <a:lnTo>
                    <a:pt x="292471" y="0"/>
                  </a:lnTo>
                  <a:cubicBezTo>
                    <a:pt x="366647" y="0"/>
                    <a:pt x="426779" y="60132"/>
                    <a:pt x="426779" y="134308"/>
                  </a:cubicBezTo>
                  <a:lnTo>
                    <a:pt x="426779" y="295561"/>
                  </a:lnTo>
                  <a:cubicBezTo>
                    <a:pt x="426779" y="369737"/>
                    <a:pt x="366647" y="429869"/>
                    <a:pt x="292471" y="429869"/>
                  </a:cubicBezTo>
                  <a:lnTo>
                    <a:pt x="134308" y="429869"/>
                  </a:lnTo>
                  <a:cubicBezTo>
                    <a:pt x="60132" y="429869"/>
                    <a:pt x="0" y="369737"/>
                    <a:pt x="0" y="295561"/>
                  </a:cubicBezTo>
                  <a:lnTo>
                    <a:pt x="0" y="134308"/>
                  </a:lnTo>
                  <a:cubicBezTo>
                    <a:pt x="0" y="60132"/>
                    <a:pt x="60132" y="0"/>
                    <a:pt x="134308" y="0"/>
                  </a:cubicBezTo>
                  <a:close/>
                </a:path>
              </a:pathLst>
            </a:custGeom>
            <a:solidFill>
              <a:srgbClr val="FFFFFF"/>
            </a:solidFill>
            <a:ln w="66675" cap="rnd">
              <a:solidFill>
                <a:srgbClr val="D6EEFD"/>
              </a:solidFill>
              <a:prstDash val="solid"/>
              <a:round/>
            </a:ln>
          </p:spPr>
        </p:sp>
        <p:sp>
          <p:nvSpPr>
            <p:cNvPr name="TextBox 13" id="13"/>
            <p:cNvSpPr txBox="true"/>
            <p:nvPr/>
          </p:nvSpPr>
          <p:spPr>
            <a:xfrm>
              <a:off x="0" y="38100"/>
              <a:ext cx="426778" cy="391769"/>
            </a:xfrm>
            <a:prstGeom prst="rect">
              <a:avLst/>
            </a:prstGeom>
          </p:spPr>
          <p:txBody>
            <a:bodyPr anchor="ctr" rtlCol="false" tIns="50800" lIns="50800" bIns="50800" rIns="50800"/>
            <a:lstStyle/>
            <a:p>
              <a:pPr algn="ctr">
                <a:lnSpc>
                  <a:spcPts val="5650"/>
                </a:lnSpc>
              </a:pPr>
              <a:r>
                <a:rPr lang="en-US" b="true" sz="5000" spc="235">
                  <a:solidFill>
                    <a:srgbClr val="000000"/>
                  </a:solidFill>
                  <a:latin typeface="Montserrat Bold"/>
                  <a:ea typeface="Montserrat Bold"/>
                  <a:cs typeface="Montserrat Bold"/>
                  <a:sym typeface="Montserrat Bold"/>
                </a:rPr>
                <a:t>2</a:t>
              </a:r>
            </a:p>
          </p:txBody>
        </p:sp>
      </p:grpSp>
      <p:grpSp>
        <p:nvGrpSpPr>
          <p:cNvPr name="Group 14" id="14"/>
          <p:cNvGrpSpPr/>
          <p:nvPr/>
        </p:nvGrpSpPr>
        <p:grpSpPr>
          <a:xfrm rot="0">
            <a:off x="9252922" y="5215188"/>
            <a:ext cx="12829324" cy="1852727"/>
            <a:chOff x="0" y="0"/>
            <a:chExt cx="3378917" cy="487961"/>
          </a:xfrm>
        </p:grpSpPr>
        <p:sp>
          <p:nvSpPr>
            <p:cNvPr name="Freeform 15" id="15"/>
            <p:cNvSpPr/>
            <p:nvPr/>
          </p:nvSpPr>
          <p:spPr>
            <a:xfrm flipH="false" flipV="false" rot="0">
              <a:off x="0" y="0"/>
              <a:ext cx="3378917" cy="487961"/>
            </a:xfrm>
            <a:custGeom>
              <a:avLst/>
              <a:gdLst/>
              <a:ahLst/>
              <a:cxnLst/>
              <a:rect r="r" b="b" t="t" l="l"/>
              <a:pathLst>
                <a:path h="487961" w="3378917">
                  <a:moveTo>
                    <a:pt x="30776" y="0"/>
                  </a:moveTo>
                  <a:lnTo>
                    <a:pt x="3348141" y="0"/>
                  </a:lnTo>
                  <a:cubicBezTo>
                    <a:pt x="3365138" y="0"/>
                    <a:pt x="3378917" y="13779"/>
                    <a:pt x="3378917" y="30776"/>
                  </a:cubicBezTo>
                  <a:lnTo>
                    <a:pt x="3378917" y="457185"/>
                  </a:lnTo>
                  <a:cubicBezTo>
                    <a:pt x="3378917" y="465347"/>
                    <a:pt x="3375674" y="473175"/>
                    <a:pt x="3369902" y="478947"/>
                  </a:cubicBezTo>
                  <a:cubicBezTo>
                    <a:pt x="3364131" y="484718"/>
                    <a:pt x="3356303" y="487961"/>
                    <a:pt x="3348141" y="487961"/>
                  </a:cubicBezTo>
                  <a:lnTo>
                    <a:pt x="30776" y="487961"/>
                  </a:lnTo>
                  <a:cubicBezTo>
                    <a:pt x="22614" y="487961"/>
                    <a:pt x="14786" y="484718"/>
                    <a:pt x="9014" y="478947"/>
                  </a:cubicBezTo>
                  <a:cubicBezTo>
                    <a:pt x="3242" y="473175"/>
                    <a:pt x="0" y="465347"/>
                    <a:pt x="0" y="457185"/>
                  </a:cubicBezTo>
                  <a:lnTo>
                    <a:pt x="0" y="30776"/>
                  </a:lnTo>
                  <a:cubicBezTo>
                    <a:pt x="0" y="22614"/>
                    <a:pt x="3242" y="14786"/>
                    <a:pt x="9014" y="9014"/>
                  </a:cubicBezTo>
                  <a:cubicBezTo>
                    <a:pt x="14786" y="3242"/>
                    <a:pt x="22614" y="0"/>
                    <a:pt x="30776" y="0"/>
                  </a:cubicBezTo>
                  <a:close/>
                </a:path>
              </a:pathLst>
            </a:custGeom>
            <a:solidFill>
              <a:srgbClr val="FFFFFF"/>
            </a:solidFill>
          </p:spPr>
        </p:sp>
        <p:sp>
          <p:nvSpPr>
            <p:cNvPr name="TextBox 16" id="16"/>
            <p:cNvSpPr txBox="true"/>
            <p:nvPr/>
          </p:nvSpPr>
          <p:spPr>
            <a:xfrm>
              <a:off x="0" y="-38100"/>
              <a:ext cx="3378917" cy="526061"/>
            </a:xfrm>
            <a:prstGeom prst="rect">
              <a:avLst/>
            </a:prstGeom>
          </p:spPr>
          <p:txBody>
            <a:bodyPr anchor="ctr" rtlCol="false" tIns="50800" lIns="50800" bIns="50800" rIns="50800"/>
            <a:lstStyle/>
            <a:p>
              <a:pPr algn="ctr">
                <a:lnSpc>
                  <a:spcPts val="2659"/>
                </a:lnSpc>
                <a:spcBef>
                  <a:spcPct val="0"/>
                </a:spcBef>
              </a:pPr>
            </a:p>
          </p:txBody>
        </p:sp>
      </p:grpSp>
      <p:grpSp>
        <p:nvGrpSpPr>
          <p:cNvPr name="Group 17" id="17"/>
          <p:cNvGrpSpPr/>
          <p:nvPr/>
        </p:nvGrpSpPr>
        <p:grpSpPr>
          <a:xfrm rot="0">
            <a:off x="9252922" y="7236381"/>
            <a:ext cx="12829324" cy="1852727"/>
            <a:chOff x="0" y="0"/>
            <a:chExt cx="3378917" cy="487961"/>
          </a:xfrm>
        </p:grpSpPr>
        <p:sp>
          <p:nvSpPr>
            <p:cNvPr name="Freeform 18" id="18"/>
            <p:cNvSpPr/>
            <p:nvPr/>
          </p:nvSpPr>
          <p:spPr>
            <a:xfrm flipH="false" flipV="false" rot="0">
              <a:off x="0" y="0"/>
              <a:ext cx="3378917" cy="487961"/>
            </a:xfrm>
            <a:custGeom>
              <a:avLst/>
              <a:gdLst/>
              <a:ahLst/>
              <a:cxnLst/>
              <a:rect r="r" b="b" t="t" l="l"/>
              <a:pathLst>
                <a:path h="487961" w="3378917">
                  <a:moveTo>
                    <a:pt x="30776" y="0"/>
                  </a:moveTo>
                  <a:lnTo>
                    <a:pt x="3348141" y="0"/>
                  </a:lnTo>
                  <a:cubicBezTo>
                    <a:pt x="3365138" y="0"/>
                    <a:pt x="3378917" y="13779"/>
                    <a:pt x="3378917" y="30776"/>
                  </a:cubicBezTo>
                  <a:lnTo>
                    <a:pt x="3378917" y="457185"/>
                  </a:lnTo>
                  <a:cubicBezTo>
                    <a:pt x="3378917" y="465347"/>
                    <a:pt x="3375674" y="473175"/>
                    <a:pt x="3369902" y="478947"/>
                  </a:cubicBezTo>
                  <a:cubicBezTo>
                    <a:pt x="3364131" y="484718"/>
                    <a:pt x="3356303" y="487961"/>
                    <a:pt x="3348141" y="487961"/>
                  </a:cubicBezTo>
                  <a:lnTo>
                    <a:pt x="30776" y="487961"/>
                  </a:lnTo>
                  <a:cubicBezTo>
                    <a:pt x="22614" y="487961"/>
                    <a:pt x="14786" y="484718"/>
                    <a:pt x="9014" y="478947"/>
                  </a:cubicBezTo>
                  <a:cubicBezTo>
                    <a:pt x="3242" y="473175"/>
                    <a:pt x="0" y="465347"/>
                    <a:pt x="0" y="457185"/>
                  </a:cubicBezTo>
                  <a:lnTo>
                    <a:pt x="0" y="30776"/>
                  </a:lnTo>
                  <a:cubicBezTo>
                    <a:pt x="0" y="22614"/>
                    <a:pt x="3242" y="14786"/>
                    <a:pt x="9014" y="9014"/>
                  </a:cubicBezTo>
                  <a:cubicBezTo>
                    <a:pt x="14786" y="3242"/>
                    <a:pt x="22614" y="0"/>
                    <a:pt x="30776" y="0"/>
                  </a:cubicBezTo>
                  <a:close/>
                </a:path>
              </a:pathLst>
            </a:custGeom>
            <a:solidFill>
              <a:srgbClr val="FFFFFF"/>
            </a:solidFill>
          </p:spPr>
        </p:sp>
        <p:sp>
          <p:nvSpPr>
            <p:cNvPr name="TextBox 19" id="19"/>
            <p:cNvSpPr txBox="true"/>
            <p:nvPr/>
          </p:nvSpPr>
          <p:spPr>
            <a:xfrm>
              <a:off x="0" y="-38100"/>
              <a:ext cx="3378917" cy="526061"/>
            </a:xfrm>
            <a:prstGeom prst="rect">
              <a:avLst/>
            </a:prstGeom>
          </p:spPr>
          <p:txBody>
            <a:bodyPr anchor="ctr" rtlCol="false" tIns="50800" lIns="50800" bIns="50800" rIns="50800"/>
            <a:lstStyle/>
            <a:p>
              <a:pPr algn="ctr">
                <a:lnSpc>
                  <a:spcPts val="2659"/>
                </a:lnSpc>
                <a:spcBef>
                  <a:spcPct val="0"/>
                </a:spcBef>
              </a:pPr>
            </a:p>
          </p:txBody>
        </p:sp>
      </p:grpSp>
      <p:grpSp>
        <p:nvGrpSpPr>
          <p:cNvPr name="Group 20" id="20"/>
          <p:cNvGrpSpPr/>
          <p:nvPr/>
        </p:nvGrpSpPr>
        <p:grpSpPr>
          <a:xfrm rot="0">
            <a:off x="-1654121" y="5846029"/>
            <a:ext cx="8450622" cy="3244923"/>
            <a:chOff x="0" y="0"/>
            <a:chExt cx="2225678" cy="854630"/>
          </a:xfrm>
        </p:grpSpPr>
        <p:sp>
          <p:nvSpPr>
            <p:cNvPr name="Freeform 21" id="21"/>
            <p:cNvSpPr/>
            <p:nvPr/>
          </p:nvSpPr>
          <p:spPr>
            <a:xfrm flipH="false" flipV="false" rot="0">
              <a:off x="0" y="0"/>
              <a:ext cx="2225678" cy="854630"/>
            </a:xfrm>
            <a:custGeom>
              <a:avLst/>
              <a:gdLst/>
              <a:ahLst/>
              <a:cxnLst/>
              <a:rect r="r" b="b" t="t" l="l"/>
              <a:pathLst>
                <a:path h="854630" w="2225678">
                  <a:moveTo>
                    <a:pt x="46723" y="0"/>
                  </a:moveTo>
                  <a:lnTo>
                    <a:pt x="2178955" y="0"/>
                  </a:lnTo>
                  <a:cubicBezTo>
                    <a:pt x="2191347" y="0"/>
                    <a:pt x="2203231" y="4923"/>
                    <a:pt x="2211993" y="13685"/>
                  </a:cubicBezTo>
                  <a:cubicBezTo>
                    <a:pt x="2220756" y="22447"/>
                    <a:pt x="2225678" y="34331"/>
                    <a:pt x="2225678" y="46723"/>
                  </a:cubicBezTo>
                  <a:lnTo>
                    <a:pt x="2225678" y="807907"/>
                  </a:lnTo>
                  <a:cubicBezTo>
                    <a:pt x="2225678" y="833711"/>
                    <a:pt x="2204760" y="854630"/>
                    <a:pt x="2178955" y="854630"/>
                  </a:cubicBezTo>
                  <a:lnTo>
                    <a:pt x="46723" y="854630"/>
                  </a:lnTo>
                  <a:cubicBezTo>
                    <a:pt x="34331" y="854630"/>
                    <a:pt x="22447" y="849707"/>
                    <a:pt x="13685" y="840945"/>
                  </a:cubicBezTo>
                  <a:cubicBezTo>
                    <a:pt x="4923" y="832183"/>
                    <a:pt x="0" y="820299"/>
                    <a:pt x="0" y="807907"/>
                  </a:cubicBezTo>
                  <a:lnTo>
                    <a:pt x="0" y="46723"/>
                  </a:lnTo>
                  <a:cubicBezTo>
                    <a:pt x="0" y="34331"/>
                    <a:pt x="4923" y="22447"/>
                    <a:pt x="13685" y="13685"/>
                  </a:cubicBezTo>
                  <a:cubicBezTo>
                    <a:pt x="22447" y="4923"/>
                    <a:pt x="34331" y="0"/>
                    <a:pt x="46723" y="0"/>
                  </a:cubicBezTo>
                  <a:close/>
                </a:path>
              </a:pathLst>
            </a:custGeom>
            <a:solidFill>
              <a:srgbClr val="FFFFFF"/>
            </a:solidFill>
          </p:spPr>
        </p:sp>
        <p:sp>
          <p:nvSpPr>
            <p:cNvPr name="TextBox 22" id="22"/>
            <p:cNvSpPr txBox="true"/>
            <p:nvPr/>
          </p:nvSpPr>
          <p:spPr>
            <a:xfrm>
              <a:off x="0" y="-38100"/>
              <a:ext cx="2225678" cy="892730"/>
            </a:xfrm>
            <a:prstGeom prst="rect">
              <a:avLst/>
            </a:prstGeom>
          </p:spPr>
          <p:txBody>
            <a:bodyPr anchor="ctr" rtlCol="false" tIns="50800" lIns="50800" bIns="50800" rIns="50800"/>
            <a:lstStyle/>
            <a:p>
              <a:pPr algn="ctr">
                <a:lnSpc>
                  <a:spcPts val="2659"/>
                </a:lnSpc>
                <a:spcBef>
                  <a:spcPct val="0"/>
                </a:spcBef>
              </a:pPr>
            </a:p>
          </p:txBody>
        </p:sp>
      </p:grpSp>
      <p:grpSp>
        <p:nvGrpSpPr>
          <p:cNvPr name="Group 23" id="23"/>
          <p:cNvGrpSpPr/>
          <p:nvPr/>
        </p:nvGrpSpPr>
        <p:grpSpPr>
          <a:xfrm rot="0">
            <a:off x="8590025" y="5473854"/>
            <a:ext cx="1325794" cy="1335394"/>
            <a:chOff x="0" y="0"/>
            <a:chExt cx="426778" cy="429869"/>
          </a:xfrm>
        </p:grpSpPr>
        <p:sp>
          <p:nvSpPr>
            <p:cNvPr name="Freeform 24" id="24"/>
            <p:cNvSpPr/>
            <p:nvPr/>
          </p:nvSpPr>
          <p:spPr>
            <a:xfrm flipH="false" flipV="false" rot="0">
              <a:off x="0" y="0"/>
              <a:ext cx="426779" cy="429869"/>
            </a:xfrm>
            <a:custGeom>
              <a:avLst/>
              <a:gdLst/>
              <a:ahLst/>
              <a:cxnLst/>
              <a:rect r="r" b="b" t="t" l="l"/>
              <a:pathLst>
                <a:path h="429869" w="426779">
                  <a:moveTo>
                    <a:pt x="134308" y="0"/>
                  </a:moveTo>
                  <a:lnTo>
                    <a:pt x="292471" y="0"/>
                  </a:lnTo>
                  <a:cubicBezTo>
                    <a:pt x="366647" y="0"/>
                    <a:pt x="426779" y="60132"/>
                    <a:pt x="426779" y="134308"/>
                  </a:cubicBezTo>
                  <a:lnTo>
                    <a:pt x="426779" y="295561"/>
                  </a:lnTo>
                  <a:cubicBezTo>
                    <a:pt x="426779" y="369737"/>
                    <a:pt x="366647" y="429869"/>
                    <a:pt x="292471" y="429869"/>
                  </a:cubicBezTo>
                  <a:lnTo>
                    <a:pt x="134308" y="429869"/>
                  </a:lnTo>
                  <a:cubicBezTo>
                    <a:pt x="60132" y="429869"/>
                    <a:pt x="0" y="369737"/>
                    <a:pt x="0" y="295561"/>
                  </a:cubicBezTo>
                  <a:lnTo>
                    <a:pt x="0" y="134308"/>
                  </a:lnTo>
                  <a:cubicBezTo>
                    <a:pt x="0" y="60132"/>
                    <a:pt x="60132" y="0"/>
                    <a:pt x="134308" y="0"/>
                  </a:cubicBezTo>
                  <a:close/>
                </a:path>
              </a:pathLst>
            </a:custGeom>
            <a:solidFill>
              <a:srgbClr val="FFFFFF"/>
            </a:solidFill>
            <a:ln w="66675" cap="rnd">
              <a:solidFill>
                <a:srgbClr val="D6EEFD"/>
              </a:solidFill>
              <a:prstDash val="solid"/>
              <a:round/>
            </a:ln>
          </p:spPr>
        </p:sp>
        <p:sp>
          <p:nvSpPr>
            <p:cNvPr name="TextBox 25" id="25"/>
            <p:cNvSpPr txBox="true"/>
            <p:nvPr/>
          </p:nvSpPr>
          <p:spPr>
            <a:xfrm>
              <a:off x="0" y="38100"/>
              <a:ext cx="426778" cy="391769"/>
            </a:xfrm>
            <a:prstGeom prst="rect">
              <a:avLst/>
            </a:prstGeom>
          </p:spPr>
          <p:txBody>
            <a:bodyPr anchor="ctr" rtlCol="false" tIns="50800" lIns="50800" bIns="50800" rIns="50800"/>
            <a:lstStyle/>
            <a:p>
              <a:pPr algn="ctr">
                <a:lnSpc>
                  <a:spcPts val="5650"/>
                </a:lnSpc>
              </a:pPr>
              <a:r>
                <a:rPr lang="en-US" b="true" sz="5000" spc="235">
                  <a:solidFill>
                    <a:srgbClr val="000000"/>
                  </a:solidFill>
                  <a:latin typeface="Montserrat Bold"/>
                  <a:ea typeface="Montserrat Bold"/>
                  <a:cs typeface="Montserrat Bold"/>
                  <a:sym typeface="Montserrat Bold"/>
                </a:rPr>
                <a:t>3</a:t>
              </a:r>
            </a:p>
          </p:txBody>
        </p:sp>
      </p:grpSp>
      <p:grpSp>
        <p:nvGrpSpPr>
          <p:cNvPr name="Group 26" id="26"/>
          <p:cNvGrpSpPr/>
          <p:nvPr/>
        </p:nvGrpSpPr>
        <p:grpSpPr>
          <a:xfrm rot="0">
            <a:off x="8590025" y="7468490"/>
            <a:ext cx="1325794" cy="1335394"/>
            <a:chOff x="0" y="0"/>
            <a:chExt cx="426778" cy="429869"/>
          </a:xfrm>
        </p:grpSpPr>
        <p:sp>
          <p:nvSpPr>
            <p:cNvPr name="Freeform 27" id="27"/>
            <p:cNvSpPr/>
            <p:nvPr/>
          </p:nvSpPr>
          <p:spPr>
            <a:xfrm flipH="false" flipV="false" rot="0">
              <a:off x="0" y="0"/>
              <a:ext cx="426779" cy="429869"/>
            </a:xfrm>
            <a:custGeom>
              <a:avLst/>
              <a:gdLst/>
              <a:ahLst/>
              <a:cxnLst/>
              <a:rect r="r" b="b" t="t" l="l"/>
              <a:pathLst>
                <a:path h="429869" w="426779">
                  <a:moveTo>
                    <a:pt x="134308" y="0"/>
                  </a:moveTo>
                  <a:lnTo>
                    <a:pt x="292471" y="0"/>
                  </a:lnTo>
                  <a:cubicBezTo>
                    <a:pt x="366647" y="0"/>
                    <a:pt x="426779" y="60132"/>
                    <a:pt x="426779" y="134308"/>
                  </a:cubicBezTo>
                  <a:lnTo>
                    <a:pt x="426779" y="295561"/>
                  </a:lnTo>
                  <a:cubicBezTo>
                    <a:pt x="426779" y="369737"/>
                    <a:pt x="366647" y="429869"/>
                    <a:pt x="292471" y="429869"/>
                  </a:cubicBezTo>
                  <a:lnTo>
                    <a:pt x="134308" y="429869"/>
                  </a:lnTo>
                  <a:cubicBezTo>
                    <a:pt x="60132" y="429869"/>
                    <a:pt x="0" y="369737"/>
                    <a:pt x="0" y="295561"/>
                  </a:cubicBezTo>
                  <a:lnTo>
                    <a:pt x="0" y="134308"/>
                  </a:lnTo>
                  <a:cubicBezTo>
                    <a:pt x="0" y="60132"/>
                    <a:pt x="60132" y="0"/>
                    <a:pt x="134308" y="0"/>
                  </a:cubicBezTo>
                  <a:close/>
                </a:path>
              </a:pathLst>
            </a:custGeom>
            <a:solidFill>
              <a:srgbClr val="FFFFFF"/>
            </a:solidFill>
            <a:ln w="66675" cap="rnd">
              <a:solidFill>
                <a:srgbClr val="D6EEFD"/>
              </a:solidFill>
              <a:prstDash val="solid"/>
              <a:round/>
            </a:ln>
          </p:spPr>
        </p:sp>
        <p:sp>
          <p:nvSpPr>
            <p:cNvPr name="TextBox 28" id="28"/>
            <p:cNvSpPr txBox="true"/>
            <p:nvPr/>
          </p:nvSpPr>
          <p:spPr>
            <a:xfrm>
              <a:off x="0" y="38100"/>
              <a:ext cx="426778" cy="391769"/>
            </a:xfrm>
            <a:prstGeom prst="rect">
              <a:avLst/>
            </a:prstGeom>
          </p:spPr>
          <p:txBody>
            <a:bodyPr anchor="ctr" rtlCol="false" tIns="50800" lIns="50800" bIns="50800" rIns="50800"/>
            <a:lstStyle/>
            <a:p>
              <a:pPr algn="ctr">
                <a:lnSpc>
                  <a:spcPts val="5650"/>
                </a:lnSpc>
              </a:pPr>
              <a:r>
                <a:rPr lang="en-US" b="true" sz="5000" spc="235">
                  <a:solidFill>
                    <a:srgbClr val="000000"/>
                  </a:solidFill>
                  <a:latin typeface="Montserrat Bold"/>
                  <a:ea typeface="Montserrat Bold"/>
                  <a:cs typeface="Montserrat Bold"/>
                  <a:sym typeface="Montserrat Bold"/>
                </a:rPr>
                <a:t>4</a:t>
              </a:r>
            </a:p>
          </p:txBody>
        </p:sp>
      </p:grpSp>
      <p:sp>
        <p:nvSpPr>
          <p:cNvPr name="Freeform 29" id="29"/>
          <p:cNvSpPr/>
          <p:nvPr/>
        </p:nvSpPr>
        <p:spPr>
          <a:xfrm flipH="false" flipV="false" rot="0">
            <a:off x="1653342" y="5215188"/>
            <a:ext cx="5001979" cy="7437888"/>
          </a:xfrm>
          <a:custGeom>
            <a:avLst/>
            <a:gdLst/>
            <a:ahLst/>
            <a:cxnLst/>
            <a:rect r="r" b="b" t="t" l="l"/>
            <a:pathLst>
              <a:path h="7437888" w="5001979">
                <a:moveTo>
                  <a:pt x="0" y="0"/>
                </a:moveTo>
                <a:lnTo>
                  <a:pt x="5001979" y="0"/>
                </a:lnTo>
                <a:lnTo>
                  <a:pt x="5001979" y="7437887"/>
                </a:lnTo>
                <a:lnTo>
                  <a:pt x="0" y="7437887"/>
                </a:lnTo>
                <a:lnTo>
                  <a:pt x="0" y="0"/>
                </a:lnTo>
                <a:close/>
              </a:path>
            </a:pathLst>
          </a:custGeom>
          <a:blipFill>
            <a:blip r:embed="rId2"/>
            <a:stretch>
              <a:fillRect l="0" t="0" r="0" b="0"/>
            </a:stretch>
          </a:blipFill>
        </p:spPr>
      </p:sp>
      <p:grpSp>
        <p:nvGrpSpPr>
          <p:cNvPr name="Group 30" id="30"/>
          <p:cNvGrpSpPr/>
          <p:nvPr/>
        </p:nvGrpSpPr>
        <p:grpSpPr>
          <a:xfrm rot="0">
            <a:off x="10393716" y="1431467"/>
            <a:ext cx="5989502" cy="1384162"/>
            <a:chOff x="0" y="0"/>
            <a:chExt cx="7986003" cy="1845549"/>
          </a:xfrm>
        </p:grpSpPr>
        <p:sp>
          <p:nvSpPr>
            <p:cNvPr name="TextBox 31" id="31"/>
            <p:cNvSpPr txBox="true"/>
            <p:nvPr/>
          </p:nvSpPr>
          <p:spPr>
            <a:xfrm rot="0">
              <a:off x="0" y="733580"/>
              <a:ext cx="7986003" cy="1111969"/>
            </a:xfrm>
            <a:prstGeom prst="rect">
              <a:avLst/>
            </a:prstGeom>
          </p:spPr>
          <p:txBody>
            <a:bodyPr anchor="t" rtlCol="false" tIns="0" lIns="0" bIns="0" rIns="0">
              <a:spAutoFit/>
            </a:bodyPr>
            <a:lstStyle/>
            <a:p>
              <a:pPr algn="l" marL="0" indent="0" lvl="1">
                <a:lnSpc>
                  <a:spcPts val="2272"/>
                </a:lnSpc>
                <a:spcBef>
                  <a:spcPct val="0"/>
                </a:spcBef>
              </a:pPr>
              <a:r>
                <a:rPr lang="en-US" sz="1600"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ipsum.</a:t>
              </a:r>
            </a:p>
          </p:txBody>
        </p:sp>
        <p:sp>
          <p:nvSpPr>
            <p:cNvPr name="TextBox 32" id="32"/>
            <p:cNvSpPr txBox="true"/>
            <p:nvPr/>
          </p:nvSpPr>
          <p:spPr>
            <a:xfrm rot="0">
              <a:off x="0" y="-28575"/>
              <a:ext cx="7986003" cy="608711"/>
            </a:xfrm>
            <a:prstGeom prst="rect">
              <a:avLst/>
            </a:prstGeom>
          </p:spPr>
          <p:txBody>
            <a:bodyPr anchor="t" rtlCol="false" tIns="0" lIns="0" bIns="0" rIns="0">
              <a:spAutoFit/>
            </a:bodyPr>
            <a:lstStyle/>
            <a:p>
              <a:pPr algn="l" marL="0" indent="0" lvl="0">
                <a:lnSpc>
                  <a:spcPts val="3653"/>
                </a:lnSpc>
                <a:spcBef>
                  <a:spcPct val="0"/>
                </a:spcBef>
              </a:pPr>
              <a:r>
                <a:rPr lang="en-US" sz="2899" strike="noStrike" u="none">
                  <a:solidFill>
                    <a:srgbClr val="000000"/>
                  </a:solidFill>
                  <a:latin typeface="Alice"/>
                  <a:ea typeface="Alice"/>
                  <a:cs typeface="Alice"/>
                  <a:sym typeface="Alice"/>
                </a:rPr>
                <a:t>Plantear los retos</a:t>
              </a:r>
            </a:p>
          </p:txBody>
        </p:sp>
      </p:grpSp>
      <p:grpSp>
        <p:nvGrpSpPr>
          <p:cNvPr name="Group 33" id="33"/>
          <p:cNvGrpSpPr/>
          <p:nvPr/>
        </p:nvGrpSpPr>
        <p:grpSpPr>
          <a:xfrm rot="0">
            <a:off x="10393716" y="3452660"/>
            <a:ext cx="5989502" cy="1384162"/>
            <a:chOff x="0" y="0"/>
            <a:chExt cx="7986003" cy="1845549"/>
          </a:xfrm>
        </p:grpSpPr>
        <p:sp>
          <p:nvSpPr>
            <p:cNvPr name="TextBox 34" id="34"/>
            <p:cNvSpPr txBox="true"/>
            <p:nvPr/>
          </p:nvSpPr>
          <p:spPr>
            <a:xfrm rot="0">
              <a:off x="0" y="733580"/>
              <a:ext cx="7986003" cy="1111969"/>
            </a:xfrm>
            <a:prstGeom prst="rect">
              <a:avLst/>
            </a:prstGeom>
          </p:spPr>
          <p:txBody>
            <a:bodyPr anchor="t" rtlCol="false" tIns="0" lIns="0" bIns="0" rIns="0">
              <a:spAutoFit/>
            </a:bodyPr>
            <a:lstStyle/>
            <a:p>
              <a:pPr algn="l" marL="0" indent="0" lvl="1">
                <a:lnSpc>
                  <a:spcPts val="2272"/>
                </a:lnSpc>
                <a:spcBef>
                  <a:spcPct val="0"/>
                </a:spcBef>
              </a:pPr>
              <a:r>
                <a:rPr lang="en-US" sz="1600"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ipsum.</a:t>
              </a:r>
            </a:p>
          </p:txBody>
        </p:sp>
        <p:sp>
          <p:nvSpPr>
            <p:cNvPr name="TextBox 35" id="35"/>
            <p:cNvSpPr txBox="true"/>
            <p:nvPr/>
          </p:nvSpPr>
          <p:spPr>
            <a:xfrm rot="0">
              <a:off x="0" y="-28575"/>
              <a:ext cx="7986003" cy="608711"/>
            </a:xfrm>
            <a:prstGeom prst="rect">
              <a:avLst/>
            </a:prstGeom>
          </p:spPr>
          <p:txBody>
            <a:bodyPr anchor="t" rtlCol="false" tIns="0" lIns="0" bIns="0" rIns="0">
              <a:spAutoFit/>
            </a:bodyPr>
            <a:lstStyle/>
            <a:p>
              <a:pPr algn="l" marL="0" indent="0" lvl="0">
                <a:lnSpc>
                  <a:spcPts val="3653"/>
                </a:lnSpc>
                <a:spcBef>
                  <a:spcPct val="0"/>
                </a:spcBef>
              </a:pPr>
              <a:r>
                <a:rPr lang="en-US" sz="2899" strike="noStrike" u="none">
                  <a:solidFill>
                    <a:srgbClr val="000000"/>
                  </a:solidFill>
                  <a:latin typeface="Alice"/>
                  <a:ea typeface="Alice"/>
                  <a:cs typeface="Alice"/>
                  <a:sym typeface="Alice"/>
                </a:rPr>
                <a:t>Aportar datos</a:t>
              </a:r>
            </a:p>
          </p:txBody>
        </p:sp>
      </p:grpSp>
      <p:grpSp>
        <p:nvGrpSpPr>
          <p:cNvPr name="Group 36" id="36"/>
          <p:cNvGrpSpPr/>
          <p:nvPr/>
        </p:nvGrpSpPr>
        <p:grpSpPr>
          <a:xfrm rot="0">
            <a:off x="10393716" y="5472061"/>
            <a:ext cx="5989502" cy="1384162"/>
            <a:chOff x="0" y="0"/>
            <a:chExt cx="7986003" cy="1845549"/>
          </a:xfrm>
        </p:grpSpPr>
        <p:sp>
          <p:nvSpPr>
            <p:cNvPr name="TextBox 37" id="37"/>
            <p:cNvSpPr txBox="true"/>
            <p:nvPr/>
          </p:nvSpPr>
          <p:spPr>
            <a:xfrm rot="0">
              <a:off x="0" y="733580"/>
              <a:ext cx="7986003" cy="1111969"/>
            </a:xfrm>
            <a:prstGeom prst="rect">
              <a:avLst/>
            </a:prstGeom>
          </p:spPr>
          <p:txBody>
            <a:bodyPr anchor="t" rtlCol="false" tIns="0" lIns="0" bIns="0" rIns="0">
              <a:spAutoFit/>
            </a:bodyPr>
            <a:lstStyle/>
            <a:p>
              <a:pPr algn="l" marL="0" indent="0" lvl="1">
                <a:lnSpc>
                  <a:spcPts val="2272"/>
                </a:lnSpc>
                <a:spcBef>
                  <a:spcPct val="0"/>
                </a:spcBef>
              </a:pPr>
              <a:r>
                <a:rPr lang="en-US" sz="1600"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ipsum.</a:t>
              </a:r>
            </a:p>
          </p:txBody>
        </p:sp>
        <p:sp>
          <p:nvSpPr>
            <p:cNvPr name="TextBox 38" id="38"/>
            <p:cNvSpPr txBox="true"/>
            <p:nvPr/>
          </p:nvSpPr>
          <p:spPr>
            <a:xfrm rot="0">
              <a:off x="0" y="-28575"/>
              <a:ext cx="7986003" cy="608711"/>
            </a:xfrm>
            <a:prstGeom prst="rect">
              <a:avLst/>
            </a:prstGeom>
          </p:spPr>
          <p:txBody>
            <a:bodyPr anchor="t" rtlCol="false" tIns="0" lIns="0" bIns="0" rIns="0">
              <a:spAutoFit/>
            </a:bodyPr>
            <a:lstStyle/>
            <a:p>
              <a:pPr algn="l" marL="0" indent="0" lvl="0">
                <a:lnSpc>
                  <a:spcPts val="3653"/>
                </a:lnSpc>
                <a:spcBef>
                  <a:spcPct val="0"/>
                </a:spcBef>
              </a:pPr>
              <a:r>
                <a:rPr lang="en-US" sz="2899" strike="noStrike" u="none">
                  <a:solidFill>
                    <a:srgbClr val="000000"/>
                  </a:solidFill>
                  <a:latin typeface="Alice"/>
                  <a:ea typeface="Alice"/>
                  <a:cs typeface="Alice"/>
                  <a:sym typeface="Alice"/>
                </a:rPr>
                <a:t>Ofrecer soluciones</a:t>
              </a:r>
            </a:p>
          </p:txBody>
        </p:sp>
      </p:grpSp>
      <p:grpSp>
        <p:nvGrpSpPr>
          <p:cNvPr name="Group 39" id="39"/>
          <p:cNvGrpSpPr/>
          <p:nvPr/>
        </p:nvGrpSpPr>
        <p:grpSpPr>
          <a:xfrm rot="0">
            <a:off x="10393716" y="7468490"/>
            <a:ext cx="5989502" cy="1384162"/>
            <a:chOff x="0" y="0"/>
            <a:chExt cx="7986003" cy="1845549"/>
          </a:xfrm>
        </p:grpSpPr>
        <p:sp>
          <p:nvSpPr>
            <p:cNvPr name="TextBox 40" id="40"/>
            <p:cNvSpPr txBox="true"/>
            <p:nvPr/>
          </p:nvSpPr>
          <p:spPr>
            <a:xfrm rot="0">
              <a:off x="0" y="733580"/>
              <a:ext cx="7986003" cy="1111969"/>
            </a:xfrm>
            <a:prstGeom prst="rect">
              <a:avLst/>
            </a:prstGeom>
          </p:spPr>
          <p:txBody>
            <a:bodyPr anchor="t" rtlCol="false" tIns="0" lIns="0" bIns="0" rIns="0">
              <a:spAutoFit/>
            </a:bodyPr>
            <a:lstStyle/>
            <a:p>
              <a:pPr algn="l" marL="0" indent="0" lvl="1">
                <a:lnSpc>
                  <a:spcPts val="2272"/>
                </a:lnSpc>
                <a:spcBef>
                  <a:spcPct val="0"/>
                </a:spcBef>
              </a:pPr>
              <a:r>
                <a:rPr lang="en-US" sz="1600"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ipsum.</a:t>
              </a:r>
            </a:p>
          </p:txBody>
        </p:sp>
        <p:sp>
          <p:nvSpPr>
            <p:cNvPr name="TextBox 41" id="41"/>
            <p:cNvSpPr txBox="true"/>
            <p:nvPr/>
          </p:nvSpPr>
          <p:spPr>
            <a:xfrm rot="0">
              <a:off x="0" y="-28575"/>
              <a:ext cx="7986003" cy="608711"/>
            </a:xfrm>
            <a:prstGeom prst="rect">
              <a:avLst/>
            </a:prstGeom>
          </p:spPr>
          <p:txBody>
            <a:bodyPr anchor="t" rtlCol="false" tIns="0" lIns="0" bIns="0" rIns="0">
              <a:spAutoFit/>
            </a:bodyPr>
            <a:lstStyle/>
            <a:p>
              <a:pPr algn="l" marL="0" indent="0" lvl="0">
                <a:lnSpc>
                  <a:spcPts val="3653"/>
                </a:lnSpc>
                <a:spcBef>
                  <a:spcPct val="0"/>
                </a:spcBef>
              </a:pPr>
              <a:r>
                <a:rPr lang="en-US" sz="2899" strike="noStrike" u="none">
                  <a:solidFill>
                    <a:srgbClr val="000000"/>
                  </a:solidFill>
                  <a:latin typeface="Alice"/>
                  <a:ea typeface="Alice"/>
                  <a:cs typeface="Alice"/>
                  <a:sym typeface="Alice"/>
                </a:rPr>
                <a:t>Presentar conclusiones finales</a:t>
              </a:r>
            </a:p>
          </p:txBody>
        </p:sp>
      </p:grpSp>
      <p:sp>
        <p:nvSpPr>
          <p:cNvPr name="TextBox 42" id="42"/>
          <p:cNvSpPr txBox="true"/>
          <p:nvPr/>
        </p:nvSpPr>
        <p:spPr>
          <a:xfrm rot="0">
            <a:off x="1415541" y="1106125"/>
            <a:ext cx="5151743" cy="1379855"/>
          </a:xfrm>
          <a:prstGeom prst="rect">
            <a:avLst/>
          </a:prstGeom>
        </p:spPr>
        <p:txBody>
          <a:bodyPr anchor="t" rtlCol="false" tIns="0" lIns="0" bIns="0" rIns="0">
            <a:spAutoFit/>
          </a:bodyPr>
          <a:lstStyle/>
          <a:p>
            <a:pPr algn="l" marL="0" indent="0" lvl="0">
              <a:lnSpc>
                <a:spcPts val="5559"/>
              </a:lnSpc>
              <a:spcBef>
                <a:spcPct val="0"/>
              </a:spcBef>
            </a:pPr>
            <a:r>
              <a:rPr lang="en-US" sz="3999" strike="noStrike" u="none">
                <a:solidFill>
                  <a:srgbClr val="000000"/>
                </a:solidFill>
                <a:latin typeface="Bree Serif"/>
                <a:ea typeface="Bree Serif"/>
                <a:cs typeface="Bree Serif"/>
                <a:sym typeface="Bree Serif"/>
              </a:rPr>
              <a:t>Objetivos de la metodología</a:t>
            </a:r>
          </a:p>
        </p:txBody>
      </p:sp>
      <p:sp>
        <p:nvSpPr>
          <p:cNvPr name="TextBox 43" id="43"/>
          <p:cNvSpPr txBox="true"/>
          <p:nvPr/>
        </p:nvSpPr>
        <p:spPr>
          <a:xfrm rot="0">
            <a:off x="1415541" y="2695839"/>
            <a:ext cx="6076062" cy="1930908"/>
          </a:xfrm>
          <a:prstGeom prst="rect">
            <a:avLst/>
          </a:prstGeom>
        </p:spPr>
        <p:txBody>
          <a:bodyPr anchor="t" rtlCol="false" tIns="0" lIns="0" bIns="0" rIns="0">
            <a:spAutoFit/>
          </a:bodyPr>
          <a:lstStyle/>
          <a:p>
            <a:pPr algn="l" marL="0" indent="0" lvl="1">
              <a:lnSpc>
                <a:spcPts val="2556"/>
              </a:lnSpc>
              <a:spcBef>
                <a:spcPct val="0"/>
              </a:spcBef>
            </a:pPr>
            <a:r>
              <a:rPr lang="en-US" sz="1800"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nulla at, egestas euismod orci. Suspendisse porttitor diam eu condimentum aliquam. Fusce interdum cursus nisl ut rutrum.</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D6EEFD"/>
        </a:solidFill>
      </p:bgPr>
    </p:bg>
    <p:spTree>
      <p:nvGrpSpPr>
        <p:cNvPr id="1" name=""/>
        <p:cNvGrpSpPr/>
        <p:nvPr/>
      </p:nvGrpSpPr>
      <p:grpSpPr>
        <a:xfrm>
          <a:off x="0" y="0"/>
          <a:ext cx="0" cy="0"/>
          <a:chOff x="0" y="0"/>
          <a:chExt cx="0" cy="0"/>
        </a:xfrm>
      </p:grpSpPr>
      <p:grpSp>
        <p:nvGrpSpPr>
          <p:cNvPr name="Group 2" id="2"/>
          <p:cNvGrpSpPr/>
          <p:nvPr/>
        </p:nvGrpSpPr>
        <p:grpSpPr>
          <a:xfrm rot="0">
            <a:off x="953459" y="1975168"/>
            <a:ext cx="16305841" cy="5425656"/>
            <a:chOff x="0" y="0"/>
            <a:chExt cx="4294543" cy="1428979"/>
          </a:xfrm>
        </p:grpSpPr>
        <p:sp>
          <p:nvSpPr>
            <p:cNvPr name="Freeform 3" id="3"/>
            <p:cNvSpPr/>
            <p:nvPr/>
          </p:nvSpPr>
          <p:spPr>
            <a:xfrm flipH="false" flipV="false" rot="0">
              <a:off x="0" y="0"/>
              <a:ext cx="4294543" cy="1428979"/>
            </a:xfrm>
            <a:custGeom>
              <a:avLst/>
              <a:gdLst/>
              <a:ahLst/>
              <a:cxnLst/>
              <a:rect r="r" b="b" t="t" l="l"/>
              <a:pathLst>
                <a:path h="1428979" w="4294543">
                  <a:moveTo>
                    <a:pt x="24215" y="0"/>
                  </a:moveTo>
                  <a:lnTo>
                    <a:pt x="4270328" y="0"/>
                  </a:lnTo>
                  <a:cubicBezTo>
                    <a:pt x="4276750" y="0"/>
                    <a:pt x="4282909" y="2551"/>
                    <a:pt x="4287450" y="7092"/>
                  </a:cubicBezTo>
                  <a:cubicBezTo>
                    <a:pt x="4291992" y="11633"/>
                    <a:pt x="4294543" y="17792"/>
                    <a:pt x="4294543" y="24215"/>
                  </a:cubicBezTo>
                  <a:lnTo>
                    <a:pt x="4294543" y="1404765"/>
                  </a:lnTo>
                  <a:cubicBezTo>
                    <a:pt x="4294543" y="1411187"/>
                    <a:pt x="4291992" y="1417346"/>
                    <a:pt x="4287450" y="1421887"/>
                  </a:cubicBezTo>
                  <a:cubicBezTo>
                    <a:pt x="4282909" y="1426428"/>
                    <a:pt x="4276750" y="1428979"/>
                    <a:pt x="4270328" y="1428979"/>
                  </a:cubicBezTo>
                  <a:lnTo>
                    <a:pt x="24215" y="1428979"/>
                  </a:lnTo>
                  <a:cubicBezTo>
                    <a:pt x="17792" y="1428979"/>
                    <a:pt x="11633" y="1426428"/>
                    <a:pt x="7092" y="1421887"/>
                  </a:cubicBezTo>
                  <a:cubicBezTo>
                    <a:pt x="2551" y="1417346"/>
                    <a:pt x="0" y="1411187"/>
                    <a:pt x="0" y="1404765"/>
                  </a:cubicBezTo>
                  <a:lnTo>
                    <a:pt x="0" y="24215"/>
                  </a:lnTo>
                  <a:cubicBezTo>
                    <a:pt x="0" y="17792"/>
                    <a:pt x="2551" y="11633"/>
                    <a:pt x="7092" y="7092"/>
                  </a:cubicBezTo>
                  <a:cubicBezTo>
                    <a:pt x="11633" y="2551"/>
                    <a:pt x="17792" y="0"/>
                    <a:pt x="24215" y="0"/>
                  </a:cubicBezTo>
                  <a:close/>
                </a:path>
              </a:pathLst>
            </a:custGeom>
            <a:solidFill>
              <a:srgbClr val="FFFFFF"/>
            </a:solidFill>
          </p:spPr>
        </p:sp>
        <p:sp>
          <p:nvSpPr>
            <p:cNvPr name="TextBox 4" id="4"/>
            <p:cNvSpPr txBox="true"/>
            <p:nvPr/>
          </p:nvSpPr>
          <p:spPr>
            <a:xfrm>
              <a:off x="0" y="-38100"/>
              <a:ext cx="4294543" cy="1467079"/>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953459" y="7738961"/>
            <a:ext cx="16305841" cy="5425656"/>
            <a:chOff x="0" y="0"/>
            <a:chExt cx="4294543" cy="1428979"/>
          </a:xfrm>
        </p:grpSpPr>
        <p:sp>
          <p:nvSpPr>
            <p:cNvPr name="Freeform 6" id="6"/>
            <p:cNvSpPr/>
            <p:nvPr/>
          </p:nvSpPr>
          <p:spPr>
            <a:xfrm flipH="false" flipV="false" rot="0">
              <a:off x="0" y="0"/>
              <a:ext cx="4294543" cy="1428979"/>
            </a:xfrm>
            <a:custGeom>
              <a:avLst/>
              <a:gdLst/>
              <a:ahLst/>
              <a:cxnLst/>
              <a:rect r="r" b="b" t="t" l="l"/>
              <a:pathLst>
                <a:path h="1428979" w="4294543">
                  <a:moveTo>
                    <a:pt x="24215" y="0"/>
                  </a:moveTo>
                  <a:lnTo>
                    <a:pt x="4270328" y="0"/>
                  </a:lnTo>
                  <a:cubicBezTo>
                    <a:pt x="4276750" y="0"/>
                    <a:pt x="4282909" y="2551"/>
                    <a:pt x="4287450" y="7092"/>
                  </a:cubicBezTo>
                  <a:cubicBezTo>
                    <a:pt x="4291992" y="11633"/>
                    <a:pt x="4294543" y="17792"/>
                    <a:pt x="4294543" y="24215"/>
                  </a:cubicBezTo>
                  <a:lnTo>
                    <a:pt x="4294543" y="1404765"/>
                  </a:lnTo>
                  <a:cubicBezTo>
                    <a:pt x="4294543" y="1411187"/>
                    <a:pt x="4291992" y="1417346"/>
                    <a:pt x="4287450" y="1421887"/>
                  </a:cubicBezTo>
                  <a:cubicBezTo>
                    <a:pt x="4282909" y="1426428"/>
                    <a:pt x="4276750" y="1428979"/>
                    <a:pt x="4270328" y="1428979"/>
                  </a:cubicBezTo>
                  <a:lnTo>
                    <a:pt x="24215" y="1428979"/>
                  </a:lnTo>
                  <a:cubicBezTo>
                    <a:pt x="17792" y="1428979"/>
                    <a:pt x="11633" y="1426428"/>
                    <a:pt x="7092" y="1421887"/>
                  </a:cubicBezTo>
                  <a:cubicBezTo>
                    <a:pt x="2551" y="1417346"/>
                    <a:pt x="0" y="1411187"/>
                    <a:pt x="0" y="1404765"/>
                  </a:cubicBezTo>
                  <a:lnTo>
                    <a:pt x="0" y="24215"/>
                  </a:lnTo>
                  <a:cubicBezTo>
                    <a:pt x="0" y="17792"/>
                    <a:pt x="2551" y="11633"/>
                    <a:pt x="7092" y="7092"/>
                  </a:cubicBezTo>
                  <a:cubicBezTo>
                    <a:pt x="11633" y="2551"/>
                    <a:pt x="17792" y="0"/>
                    <a:pt x="24215" y="0"/>
                  </a:cubicBezTo>
                  <a:close/>
                </a:path>
              </a:pathLst>
            </a:custGeom>
            <a:solidFill>
              <a:srgbClr val="FFFFFF"/>
            </a:solidFill>
          </p:spPr>
        </p:sp>
        <p:sp>
          <p:nvSpPr>
            <p:cNvPr name="TextBox 7" id="7"/>
            <p:cNvSpPr txBox="true"/>
            <p:nvPr/>
          </p:nvSpPr>
          <p:spPr>
            <a:xfrm>
              <a:off x="0" y="-38100"/>
              <a:ext cx="4294543" cy="1467079"/>
            </a:xfrm>
            <a:prstGeom prst="rect">
              <a:avLst/>
            </a:prstGeom>
          </p:spPr>
          <p:txBody>
            <a:bodyPr anchor="ctr" rtlCol="false" tIns="50800" lIns="50800" bIns="50800" rIns="50800"/>
            <a:lstStyle/>
            <a:p>
              <a:pPr algn="ctr">
                <a:lnSpc>
                  <a:spcPts val="2659"/>
                </a:lnSpc>
                <a:spcBef>
                  <a:spcPct val="0"/>
                </a:spcBef>
              </a:pPr>
            </a:p>
          </p:txBody>
        </p:sp>
      </p:grpSp>
      <p:sp>
        <p:nvSpPr>
          <p:cNvPr name="Freeform 8" id="8"/>
          <p:cNvSpPr/>
          <p:nvPr/>
        </p:nvSpPr>
        <p:spPr>
          <a:xfrm flipH="false" flipV="false" rot="0">
            <a:off x="6850122" y="5759848"/>
            <a:ext cx="4587756" cy="5544116"/>
          </a:xfrm>
          <a:custGeom>
            <a:avLst/>
            <a:gdLst/>
            <a:ahLst/>
            <a:cxnLst/>
            <a:rect r="r" b="b" t="t" l="l"/>
            <a:pathLst>
              <a:path h="5544116" w="4587756">
                <a:moveTo>
                  <a:pt x="0" y="0"/>
                </a:moveTo>
                <a:lnTo>
                  <a:pt x="4587756" y="0"/>
                </a:lnTo>
                <a:lnTo>
                  <a:pt x="4587756" y="5544117"/>
                </a:lnTo>
                <a:lnTo>
                  <a:pt x="0" y="5544117"/>
                </a:lnTo>
                <a:lnTo>
                  <a:pt x="0" y="0"/>
                </a:lnTo>
                <a:close/>
              </a:path>
            </a:pathLst>
          </a:custGeom>
          <a:blipFill>
            <a:blip r:embed="rId2"/>
            <a:stretch>
              <a:fillRect l="0" t="0" r="0" b="0"/>
            </a:stretch>
          </a:blipFill>
        </p:spPr>
      </p:sp>
      <p:sp>
        <p:nvSpPr>
          <p:cNvPr name="TextBox 9" id="9"/>
          <p:cNvSpPr txBox="true"/>
          <p:nvPr/>
        </p:nvSpPr>
        <p:spPr>
          <a:xfrm rot="0">
            <a:off x="1597422" y="952500"/>
            <a:ext cx="15093156" cy="684530"/>
          </a:xfrm>
          <a:prstGeom prst="rect">
            <a:avLst/>
          </a:prstGeom>
        </p:spPr>
        <p:txBody>
          <a:bodyPr anchor="t" rtlCol="false" tIns="0" lIns="0" bIns="0" rIns="0">
            <a:spAutoFit/>
          </a:bodyPr>
          <a:lstStyle/>
          <a:p>
            <a:pPr algn="l" marL="0" indent="0" lvl="0">
              <a:lnSpc>
                <a:spcPts val="5559"/>
              </a:lnSpc>
              <a:spcBef>
                <a:spcPct val="0"/>
              </a:spcBef>
            </a:pPr>
            <a:r>
              <a:rPr lang="en-US" sz="3999" strike="noStrike" u="none">
                <a:solidFill>
                  <a:srgbClr val="000000"/>
                </a:solidFill>
                <a:latin typeface="Alice"/>
                <a:ea typeface="Alice"/>
                <a:cs typeface="Alice"/>
                <a:sym typeface="Alice"/>
              </a:rPr>
              <a:t>Puntos clave principales</a:t>
            </a:r>
          </a:p>
        </p:txBody>
      </p:sp>
      <p:sp>
        <p:nvSpPr>
          <p:cNvPr name="TextBox 10" id="10"/>
          <p:cNvSpPr txBox="true"/>
          <p:nvPr/>
        </p:nvSpPr>
        <p:spPr>
          <a:xfrm rot="0">
            <a:off x="1597422" y="2416446"/>
            <a:ext cx="7359578" cy="3343402"/>
          </a:xfrm>
          <a:prstGeom prst="rect">
            <a:avLst/>
          </a:prstGeom>
        </p:spPr>
        <p:txBody>
          <a:bodyPr anchor="t" rtlCol="false" tIns="0" lIns="0" bIns="0" rIns="0">
            <a:spAutoFit/>
          </a:bodyPr>
          <a:lstStyle/>
          <a:p>
            <a:pPr algn="l" marL="0" indent="0" lvl="1">
              <a:lnSpc>
                <a:spcPts val="2414"/>
              </a:lnSpc>
              <a:spcBef>
                <a:spcPct val="0"/>
              </a:spcBef>
            </a:pPr>
            <a:r>
              <a:rPr lang="en-US" sz="1700"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nulla at, egestas euismod orci. Suspendisse porttitor diam eu condimentum aliquam. Fusce interdum cursus nisl ut rutrum. </a:t>
            </a:r>
          </a:p>
          <a:p>
            <a:pPr algn="l" marL="0" indent="0" lvl="1">
              <a:lnSpc>
                <a:spcPts val="2414"/>
              </a:lnSpc>
              <a:spcBef>
                <a:spcPct val="0"/>
              </a:spcBef>
            </a:pPr>
          </a:p>
          <a:p>
            <a:pPr algn="l" marL="0" indent="0" lvl="1">
              <a:lnSpc>
                <a:spcPts val="2414"/>
              </a:lnSpc>
              <a:spcBef>
                <a:spcPct val="0"/>
              </a:spcBef>
            </a:pPr>
            <a:r>
              <a:rPr lang="en-US" sz="1700" strike="noStrike" u="none">
                <a:solidFill>
                  <a:srgbClr val="000000"/>
                </a:solidFill>
                <a:latin typeface="Montserrat"/>
                <a:ea typeface="Montserrat"/>
                <a:cs typeface="Montserrat"/>
                <a:sym typeface="Montserrat"/>
              </a:rPr>
              <a:t>Donec et sapien sit amet nisl pretium efficitur. Morbi faucibus felis mauris, sit amet finibus ipsum finibus at. Praesent maximus tincidunt fermentum. </a:t>
            </a:r>
          </a:p>
          <a:p>
            <a:pPr algn="l" marL="0" indent="0" lvl="1">
              <a:lnSpc>
                <a:spcPts val="2414"/>
              </a:lnSpc>
              <a:spcBef>
                <a:spcPct val="0"/>
              </a:spcBef>
            </a:pPr>
          </a:p>
          <a:p>
            <a:pPr algn="l" marL="0" indent="0" lvl="1">
              <a:lnSpc>
                <a:spcPts val="2414"/>
              </a:lnSpc>
              <a:spcBef>
                <a:spcPct val="0"/>
              </a:spcBef>
            </a:pPr>
            <a:r>
              <a:rPr lang="en-US" sz="1700" strike="noStrike" u="none">
                <a:solidFill>
                  <a:srgbClr val="000000"/>
                </a:solidFill>
                <a:latin typeface="Montserrat"/>
                <a:ea typeface="Montserrat"/>
                <a:cs typeface="Montserrat"/>
                <a:sym typeface="Montserrat"/>
              </a:rPr>
              <a:t>Fusce eget justo a sem auctor dapibus. Praesent interdum id ligula condimentum sagittis. </a:t>
            </a:r>
          </a:p>
        </p:txBody>
      </p:sp>
      <p:sp>
        <p:nvSpPr>
          <p:cNvPr name="TextBox 11" id="11"/>
          <p:cNvSpPr txBox="true"/>
          <p:nvPr/>
        </p:nvSpPr>
        <p:spPr>
          <a:xfrm rot="0">
            <a:off x="9864157" y="2416446"/>
            <a:ext cx="6826421" cy="3343402"/>
          </a:xfrm>
          <a:prstGeom prst="rect">
            <a:avLst/>
          </a:prstGeom>
        </p:spPr>
        <p:txBody>
          <a:bodyPr anchor="t" rtlCol="false" tIns="0" lIns="0" bIns="0" rIns="0">
            <a:spAutoFit/>
          </a:bodyPr>
          <a:lstStyle/>
          <a:p>
            <a:pPr algn="l" marL="367031" indent="-183515" lvl="1">
              <a:lnSpc>
                <a:spcPts val="2414"/>
              </a:lnSpc>
              <a:buFont typeface="Arial"/>
              <a:buChar char="•"/>
            </a:pPr>
            <a:r>
              <a:rPr lang="en-US" sz="1700"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ipsum.</a:t>
            </a:r>
          </a:p>
          <a:p>
            <a:pPr algn="l">
              <a:lnSpc>
                <a:spcPts val="2414"/>
              </a:lnSpc>
            </a:pPr>
          </a:p>
          <a:p>
            <a:pPr algn="l" marL="367031" indent="-183515" lvl="1">
              <a:lnSpc>
                <a:spcPts val="2414"/>
              </a:lnSpc>
              <a:buFont typeface="Arial"/>
              <a:buChar char="•"/>
            </a:pPr>
            <a:r>
              <a:rPr lang="en-US" sz="1700"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ipsum</a:t>
            </a:r>
          </a:p>
          <a:p>
            <a:pPr algn="l">
              <a:lnSpc>
                <a:spcPts val="2414"/>
              </a:lnSpc>
            </a:pPr>
          </a:p>
          <a:p>
            <a:pPr algn="l" marL="367031" indent="-183515" lvl="1">
              <a:lnSpc>
                <a:spcPts val="2414"/>
              </a:lnSpc>
              <a:buFont typeface="Arial"/>
              <a:buChar char="•"/>
            </a:pPr>
            <a:r>
              <a:rPr lang="en-US" sz="1700"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ipsum.</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D6EEFD"/>
        </a:solidFill>
      </p:bgPr>
    </p:bg>
    <p:spTree>
      <p:nvGrpSpPr>
        <p:cNvPr id="1" name=""/>
        <p:cNvGrpSpPr/>
        <p:nvPr/>
      </p:nvGrpSpPr>
      <p:grpSpPr>
        <a:xfrm>
          <a:off x="0" y="0"/>
          <a:ext cx="0" cy="0"/>
          <a:chOff x="0" y="0"/>
          <a:chExt cx="0" cy="0"/>
        </a:xfrm>
      </p:grpSpPr>
      <p:grpSp>
        <p:nvGrpSpPr>
          <p:cNvPr name="Group 2" id="2"/>
          <p:cNvGrpSpPr/>
          <p:nvPr/>
        </p:nvGrpSpPr>
        <p:grpSpPr>
          <a:xfrm rot="0">
            <a:off x="1576299" y="4752073"/>
            <a:ext cx="3710011" cy="3615772"/>
            <a:chOff x="0" y="0"/>
            <a:chExt cx="625488" cy="609600"/>
          </a:xfrm>
        </p:grpSpPr>
        <p:sp>
          <p:nvSpPr>
            <p:cNvPr name="Freeform 3" id="3"/>
            <p:cNvSpPr/>
            <p:nvPr/>
          </p:nvSpPr>
          <p:spPr>
            <a:xfrm flipH="false" flipV="false" rot="0">
              <a:off x="0" y="0"/>
              <a:ext cx="625488" cy="609600"/>
            </a:xfrm>
            <a:custGeom>
              <a:avLst/>
              <a:gdLst/>
              <a:ahLst/>
              <a:cxnLst/>
              <a:rect r="r" b="b" t="t" l="l"/>
              <a:pathLst>
                <a:path h="609600" w="625488">
                  <a:moveTo>
                    <a:pt x="164854" y="0"/>
                  </a:moveTo>
                  <a:lnTo>
                    <a:pt x="460634" y="0"/>
                  </a:lnTo>
                  <a:cubicBezTo>
                    <a:pt x="551680" y="0"/>
                    <a:pt x="625488" y="73808"/>
                    <a:pt x="625488" y="164854"/>
                  </a:cubicBezTo>
                  <a:lnTo>
                    <a:pt x="625488" y="444746"/>
                  </a:lnTo>
                  <a:cubicBezTo>
                    <a:pt x="625488" y="488468"/>
                    <a:pt x="608120" y="530399"/>
                    <a:pt x="577203" y="561315"/>
                  </a:cubicBezTo>
                  <a:cubicBezTo>
                    <a:pt x="546287" y="592231"/>
                    <a:pt x="504356" y="609600"/>
                    <a:pt x="460634" y="609600"/>
                  </a:cubicBezTo>
                  <a:lnTo>
                    <a:pt x="164854" y="609600"/>
                  </a:lnTo>
                  <a:cubicBezTo>
                    <a:pt x="73808" y="609600"/>
                    <a:pt x="0" y="535792"/>
                    <a:pt x="0" y="444746"/>
                  </a:cubicBezTo>
                  <a:lnTo>
                    <a:pt x="0" y="164854"/>
                  </a:lnTo>
                  <a:cubicBezTo>
                    <a:pt x="0" y="73808"/>
                    <a:pt x="73808" y="0"/>
                    <a:pt x="164854" y="0"/>
                  </a:cubicBezTo>
                  <a:close/>
                </a:path>
              </a:pathLst>
            </a:custGeom>
            <a:solidFill>
              <a:srgbClr val="FFFFFF"/>
            </a:solidFill>
            <a:ln cap="rnd">
              <a:noFill/>
              <a:prstDash val="solid"/>
              <a:round/>
            </a:ln>
          </p:spPr>
        </p:sp>
        <p:sp>
          <p:nvSpPr>
            <p:cNvPr name="TextBox 4" id="4"/>
            <p:cNvSpPr txBox="true"/>
            <p:nvPr/>
          </p:nvSpPr>
          <p:spPr>
            <a:xfrm>
              <a:off x="0" y="-57150"/>
              <a:ext cx="625488" cy="666750"/>
            </a:xfrm>
            <a:prstGeom prst="rect">
              <a:avLst/>
            </a:prstGeom>
          </p:spPr>
          <p:txBody>
            <a:bodyPr anchor="ctr" rtlCol="false" tIns="254000" lIns="254000" bIns="254000" rIns="254000"/>
            <a:lstStyle/>
            <a:p>
              <a:pPr algn="ctr">
                <a:lnSpc>
                  <a:spcPts val="3359"/>
                </a:lnSpc>
                <a:spcBef>
                  <a:spcPct val="0"/>
                </a:spcBef>
              </a:pPr>
              <a:r>
                <a:rPr lang="en-US" sz="2400">
                  <a:solidFill>
                    <a:srgbClr val="000000"/>
                  </a:solidFill>
                  <a:latin typeface="Alice"/>
                  <a:ea typeface="Alice"/>
                  <a:cs typeface="Alice"/>
                  <a:sym typeface="Alice"/>
                </a:rPr>
                <a:t>Planificación inicial general</a:t>
              </a:r>
            </a:p>
          </p:txBody>
        </p:sp>
      </p:grpSp>
      <p:grpSp>
        <p:nvGrpSpPr>
          <p:cNvPr name="Group 5" id="5"/>
          <p:cNvGrpSpPr/>
          <p:nvPr/>
        </p:nvGrpSpPr>
        <p:grpSpPr>
          <a:xfrm rot="0">
            <a:off x="6934234" y="4752073"/>
            <a:ext cx="3639527" cy="3615772"/>
            <a:chOff x="0" y="0"/>
            <a:chExt cx="613605" cy="609600"/>
          </a:xfrm>
        </p:grpSpPr>
        <p:sp>
          <p:nvSpPr>
            <p:cNvPr name="Freeform 6" id="6"/>
            <p:cNvSpPr/>
            <p:nvPr/>
          </p:nvSpPr>
          <p:spPr>
            <a:xfrm flipH="false" flipV="false" rot="0">
              <a:off x="0" y="0"/>
              <a:ext cx="613605" cy="609600"/>
            </a:xfrm>
            <a:custGeom>
              <a:avLst/>
              <a:gdLst/>
              <a:ahLst/>
              <a:cxnLst/>
              <a:rect r="r" b="b" t="t" l="l"/>
              <a:pathLst>
                <a:path h="609600" w="613605">
                  <a:moveTo>
                    <a:pt x="168047" y="0"/>
                  </a:moveTo>
                  <a:lnTo>
                    <a:pt x="445558" y="0"/>
                  </a:lnTo>
                  <a:cubicBezTo>
                    <a:pt x="490127" y="0"/>
                    <a:pt x="532870" y="17705"/>
                    <a:pt x="564385" y="49220"/>
                  </a:cubicBezTo>
                  <a:cubicBezTo>
                    <a:pt x="595900" y="80735"/>
                    <a:pt x="613605" y="123478"/>
                    <a:pt x="613605" y="168047"/>
                  </a:cubicBezTo>
                  <a:lnTo>
                    <a:pt x="613605" y="441553"/>
                  </a:lnTo>
                  <a:cubicBezTo>
                    <a:pt x="613605" y="486122"/>
                    <a:pt x="595900" y="528865"/>
                    <a:pt x="564385" y="560380"/>
                  </a:cubicBezTo>
                  <a:cubicBezTo>
                    <a:pt x="532870" y="591895"/>
                    <a:pt x="490127" y="609600"/>
                    <a:pt x="445558" y="609600"/>
                  </a:cubicBezTo>
                  <a:lnTo>
                    <a:pt x="168047" y="609600"/>
                  </a:lnTo>
                  <a:cubicBezTo>
                    <a:pt x="123478" y="609600"/>
                    <a:pt x="80735" y="591895"/>
                    <a:pt x="49220" y="560380"/>
                  </a:cubicBezTo>
                  <a:cubicBezTo>
                    <a:pt x="17705" y="528865"/>
                    <a:pt x="0" y="486122"/>
                    <a:pt x="0" y="441553"/>
                  </a:cubicBezTo>
                  <a:lnTo>
                    <a:pt x="0" y="168047"/>
                  </a:lnTo>
                  <a:cubicBezTo>
                    <a:pt x="0" y="123478"/>
                    <a:pt x="17705" y="80735"/>
                    <a:pt x="49220" y="49220"/>
                  </a:cubicBezTo>
                  <a:cubicBezTo>
                    <a:pt x="80735" y="17705"/>
                    <a:pt x="123478" y="0"/>
                    <a:pt x="168047" y="0"/>
                  </a:cubicBezTo>
                  <a:close/>
                </a:path>
              </a:pathLst>
            </a:custGeom>
            <a:solidFill>
              <a:srgbClr val="FFFFFF"/>
            </a:solidFill>
            <a:ln cap="rnd">
              <a:noFill/>
              <a:prstDash val="solid"/>
              <a:round/>
            </a:ln>
          </p:spPr>
        </p:sp>
        <p:sp>
          <p:nvSpPr>
            <p:cNvPr name="TextBox 7" id="7"/>
            <p:cNvSpPr txBox="true"/>
            <p:nvPr/>
          </p:nvSpPr>
          <p:spPr>
            <a:xfrm>
              <a:off x="0" y="-57150"/>
              <a:ext cx="613605" cy="666750"/>
            </a:xfrm>
            <a:prstGeom prst="rect">
              <a:avLst/>
            </a:prstGeom>
          </p:spPr>
          <p:txBody>
            <a:bodyPr anchor="ctr" rtlCol="false" tIns="254000" lIns="254000" bIns="254000" rIns="254000"/>
            <a:lstStyle/>
            <a:p>
              <a:pPr algn="ctr" marL="0" indent="0" lvl="0">
                <a:lnSpc>
                  <a:spcPts val="3359"/>
                </a:lnSpc>
                <a:spcBef>
                  <a:spcPct val="0"/>
                </a:spcBef>
              </a:pPr>
              <a:r>
                <a:rPr lang="en-US" sz="2400" strike="noStrike" u="none">
                  <a:solidFill>
                    <a:srgbClr val="000000"/>
                  </a:solidFill>
                  <a:latin typeface="Alice"/>
                  <a:ea typeface="Alice"/>
                  <a:cs typeface="Alice"/>
                  <a:sym typeface="Alice"/>
                </a:rPr>
                <a:t>Informar constantemente al equipo sobre cada cambio</a:t>
              </a:r>
            </a:p>
          </p:txBody>
        </p:sp>
      </p:grpSp>
      <p:sp>
        <p:nvSpPr>
          <p:cNvPr name="Freeform 8" id="8"/>
          <p:cNvSpPr/>
          <p:nvPr/>
        </p:nvSpPr>
        <p:spPr>
          <a:xfrm flipH="false" flipV="false" rot="0">
            <a:off x="13331028" y="458239"/>
            <a:ext cx="5474396" cy="7156073"/>
          </a:xfrm>
          <a:custGeom>
            <a:avLst/>
            <a:gdLst/>
            <a:ahLst/>
            <a:cxnLst/>
            <a:rect r="r" b="b" t="t" l="l"/>
            <a:pathLst>
              <a:path h="7156073" w="5474396">
                <a:moveTo>
                  <a:pt x="0" y="0"/>
                </a:moveTo>
                <a:lnTo>
                  <a:pt x="5474396" y="0"/>
                </a:lnTo>
                <a:lnTo>
                  <a:pt x="5474396" y="7156074"/>
                </a:lnTo>
                <a:lnTo>
                  <a:pt x="0" y="7156074"/>
                </a:lnTo>
                <a:lnTo>
                  <a:pt x="0" y="0"/>
                </a:lnTo>
                <a:close/>
              </a:path>
            </a:pathLst>
          </a:custGeom>
          <a:blipFill>
            <a:blip r:embed="rId2"/>
            <a:stretch>
              <a:fillRect l="0" t="0" r="0" b="0"/>
            </a:stretch>
          </a:blipFill>
        </p:spPr>
      </p:sp>
      <p:grpSp>
        <p:nvGrpSpPr>
          <p:cNvPr name="Group 9" id="9"/>
          <p:cNvGrpSpPr/>
          <p:nvPr/>
        </p:nvGrpSpPr>
        <p:grpSpPr>
          <a:xfrm rot="0">
            <a:off x="12416628" y="4752073"/>
            <a:ext cx="3639527" cy="3615772"/>
            <a:chOff x="0" y="0"/>
            <a:chExt cx="613605" cy="609600"/>
          </a:xfrm>
        </p:grpSpPr>
        <p:sp>
          <p:nvSpPr>
            <p:cNvPr name="Freeform 10" id="10"/>
            <p:cNvSpPr/>
            <p:nvPr/>
          </p:nvSpPr>
          <p:spPr>
            <a:xfrm flipH="false" flipV="false" rot="0">
              <a:off x="0" y="0"/>
              <a:ext cx="613605" cy="609600"/>
            </a:xfrm>
            <a:custGeom>
              <a:avLst/>
              <a:gdLst/>
              <a:ahLst/>
              <a:cxnLst/>
              <a:rect r="r" b="b" t="t" l="l"/>
              <a:pathLst>
                <a:path h="609600" w="613605">
                  <a:moveTo>
                    <a:pt x="168047" y="0"/>
                  </a:moveTo>
                  <a:lnTo>
                    <a:pt x="445558" y="0"/>
                  </a:lnTo>
                  <a:cubicBezTo>
                    <a:pt x="490127" y="0"/>
                    <a:pt x="532870" y="17705"/>
                    <a:pt x="564385" y="49220"/>
                  </a:cubicBezTo>
                  <a:cubicBezTo>
                    <a:pt x="595900" y="80735"/>
                    <a:pt x="613605" y="123478"/>
                    <a:pt x="613605" y="168047"/>
                  </a:cubicBezTo>
                  <a:lnTo>
                    <a:pt x="613605" y="441553"/>
                  </a:lnTo>
                  <a:cubicBezTo>
                    <a:pt x="613605" y="486122"/>
                    <a:pt x="595900" y="528865"/>
                    <a:pt x="564385" y="560380"/>
                  </a:cubicBezTo>
                  <a:cubicBezTo>
                    <a:pt x="532870" y="591895"/>
                    <a:pt x="490127" y="609600"/>
                    <a:pt x="445558" y="609600"/>
                  </a:cubicBezTo>
                  <a:lnTo>
                    <a:pt x="168047" y="609600"/>
                  </a:lnTo>
                  <a:cubicBezTo>
                    <a:pt x="123478" y="609600"/>
                    <a:pt x="80735" y="591895"/>
                    <a:pt x="49220" y="560380"/>
                  </a:cubicBezTo>
                  <a:cubicBezTo>
                    <a:pt x="17705" y="528865"/>
                    <a:pt x="0" y="486122"/>
                    <a:pt x="0" y="441553"/>
                  </a:cubicBezTo>
                  <a:lnTo>
                    <a:pt x="0" y="168047"/>
                  </a:lnTo>
                  <a:cubicBezTo>
                    <a:pt x="0" y="123478"/>
                    <a:pt x="17705" y="80735"/>
                    <a:pt x="49220" y="49220"/>
                  </a:cubicBezTo>
                  <a:cubicBezTo>
                    <a:pt x="80735" y="17705"/>
                    <a:pt x="123478" y="0"/>
                    <a:pt x="168047" y="0"/>
                  </a:cubicBezTo>
                  <a:close/>
                </a:path>
              </a:pathLst>
            </a:custGeom>
            <a:solidFill>
              <a:srgbClr val="FFFFFF"/>
            </a:solidFill>
            <a:ln cap="rnd">
              <a:noFill/>
              <a:prstDash val="solid"/>
              <a:round/>
            </a:ln>
          </p:spPr>
        </p:sp>
        <p:sp>
          <p:nvSpPr>
            <p:cNvPr name="TextBox 11" id="11"/>
            <p:cNvSpPr txBox="true"/>
            <p:nvPr/>
          </p:nvSpPr>
          <p:spPr>
            <a:xfrm>
              <a:off x="0" y="-57150"/>
              <a:ext cx="613605" cy="666750"/>
            </a:xfrm>
            <a:prstGeom prst="rect">
              <a:avLst/>
            </a:prstGeom>
          </p:spPr>
          <p:txBody>
            <a:bodyPr anchor="ctr" rtlCol="false" tIns="254000" lIns="254000" bIns="254000" rIns="254000"/>
            <a:lstStyle/>
            <a:p>
              <a:pPr algn="ctr" marL="0" indent="0" lvl="0">
                <a:lnSpc>
                  <a:spcPts val="3359"/>
                </a:lnSpc>
                <a:spcBef>
                  <a:spcPct val="0"/>
                </a:spcBef>
              </a:pPr>
              <a:r>
                <a:rPr lang="en-US" sz="2400">
                  <a:solidFill>
                    <a:srgbClr val="000000"/>
                  </a:solidFill>
                  <a:latin typeface="Alice"/>
                  <a:ea typeface="Alice"/>
                  <a:cs typeface="Alice"/>
                  <a:sym typeface="Alice"/>
                </a:rPr>
                <a:t>Establecer un plan de actuación y de riesgos</a:t>
              </a:r>
            </a:p>
          </p:txBody>
        </p:sp>
      </p:grpSp>
      <p:sp>
        <p:nvSpPr>
          <p:cNvPr name="Freeform 12" id="12"/>
          <p:cNvSpPr/>
          <p:nvPr/>
        </p:nvSpPr>
        <p:spPr>
          <a:xfrm flipH="true" flipV="false" rot="-10800000">
            <a:off x="6015492" y="6383280"/>
            <a:ext cx="518691" cy="353358"/>
          </a:xfrm>
          <a:custGeom>
            <a:avLst/>
            <a:gdLst/>
            <a:ahLst/>
            <a:cxnLst/>
            <a:rect r="r" b="b" t="t" l="l"/>
            <a:pathLst>
              <a:path h="353358" w="518691">
                <a:moveTo>
                  <a:pt x="518692" y="0"/>
                </a:moveTo>
                <a:lnTo>
                  <a:pt x="0" y="0"/>
                </a:lnTo>
                <a:lnTo>
                  <a:pt x="0" y="353358"/>
                </a:lnTo>
                <a:lnTo>
                  <a:pt x="518692" y="353358"/>
                </a:lnTo>
                <a:lnTo>
                  <a:pt x="518692"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3" id="13"/>
          <p:cNvSpPr/>
          <p:nvPr/>
        </p:nvSpPr>
        <p:spPr>
          <a:xfrm flipH="true" flipV="false" rot="-10800000">
            <a:off x="11164512" y="6383280"/>
            <a:ext cx="518691" cy="353358"/>
          </a:xfrm>
          <a:custGeom>
            <a:avLst/>
            <a:gdLst/>
            <a:ahLst/>
            <a:cxnLst/>
            <a:rect r="r" b="b" t="t" l="l"/>
            <a:pathLst>
              <a:path h="353358" w="518691">
                <a:moveTo>
                  <a:pt x="518691" y="0"/>
                </a:moveTo>
                <a:lnTo>
                  <a:pt x="0" y="0"/>
                </a:lnTo>
                <a:lnTo>
                  <a:pt x="0" y="353358"/>
                </a:lnTo>
                <a:lnTo>
                  <a:pt x="518691" y="353358"/>
                </a:lnTo>
                <a:lnTo>
                  <a:pt x="518691"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sp>
        <p:nvSpPr>
          <p:cNvPr name="TextBox 14" id="14"/>
          <p:cNvSpPr txBox="true"/>
          <p:nvPr/>
        </p:nvSpPr>
        <p:spPr>
          <a:xfrm rot="0">
            <a:off x="1593268" y="2014405"/>
            <a:ext cx="9099593" cy="508635"/>
          </a:xfrm>
          <a:prstGeom prst="rect">
            <a:avLst/>
          </a:prstGeom>
        </p:spPr>
        <p:txBody>
          <a:bodyPr anchor="t" rtlCol="false" tIns="0" lIns="0" bIns="0" rIns="0">
            <a:spAutoFit/>
          </a:bodyPr>
          <a:lstStyle/>
          <a:p>
            <a:pPr algn="l" marL="0" indent="0" lvl="0">
              <a:lnSpc>
                <a:spcPts val="3719"/>
              </a:lnSpc>
              <a:spcBef>
                <a:spcPct val="0"/>
              </a:spcBef>
            </a:pPr>
            <a:r>
              <a:rPr lang="en-US" sz="3999" strike="noStrike" u="none">
                <a:solidFill>
                  <a:srgbClr val="000000"/>
                </a:solidFill>
                <a:latin typeface="Alice"/>
                <a:ea typeface="Alice"/>
                <a:cs typeface="Alice"/>
                <a:sym typeface="Alice"/>
              </a:rPr>
              <a:t>Los pasos básicos</a:t>
            </a:r>
          </a:p>
        </p:txBody>
      </p:sp>
      <p:sp>
        <p:nvSpPr>
          <p:cNvPr name="TextBox 15" id="15"/>
          <p:cNvSpPr txBox="true"/>
          <p:nvPr/>
        </p:nvSpPr>
        <p:spPr>
          <a:xfrm rot="0">
            <a:off x="1576299" y="2868627"/>
            <a:ext cx="7444225" cy="1011555"/>
          </a:xfrm>
          <a:prstGeom prst="rect">
            <a:avLst/>
          </a:prstGeom>
        </p:spPr>
        <p:txBody>
          <a:bodyPr anchor="t" rtlCol="false" tIns="0" lIns="0" bIns="0" rIns="0">
            <a:spAutoFit/>
          </a:bodyPr>
          <a:lstStyle/>
          <a:p>
            <a:pPr algn="l" marL="0" indent="0" lvl="0">
              <a:lnSpc>
                <a:spcPts val="2760"/>
              </a:lnSpc>
              <a:spcBef>
                <a:spcPct val="0"/>
              </a:spcBef>
            </a:pPr>
            <a:r>
              <a:rPr lang="en-US" sz="2000"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ipsum.</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D6EEFD"/>
        </a:solidFill>
      </p:bgPr>
    </p:bg>
    <p:spTree>
      <p:nvGrpSpPr>
        <p:cNvPr id="1" name=""/>
        <p:cNvGrpSpPr/>
        <p:nvPr/>
      </p:nvGrpSpPr>
      <p:grpSpPr>
        <a:xfrm>
          <a:off x="0" y="0"/>
          <a:ext cx="0" cy="0"/>
          <a:chOff x="0" y="0"/>
          <a:chExt cx="0" cy="0"/>
        </a:xfrm>
      </p:grpSpPr>
      <p:grpSp>
        <p:nvGrpSpPr>
          <p:cNvPr name="Group 2" id="2"/>
          <p:cNvGrpSpPr/>
          <p:nvPr/>
        </p:nvGrpSpPr>
        <p:grpSpPr>
          <a:xfrm rot="0">
            <a:off x="4136183" y="1715192"/>
            <a:ext cx="12863347" cy="6856615"/>
            <a:chOff x="0" y="0"/>
            <a:chExt cx="3387877" cy="1805857"/>
          </a:xfrm>
        </p:grpSpPr>
        <p:sp>
          <p:nvSpPr>
            <p:cNvPr name="Freeform 3" id="3"/>
            <p:cNvSpPr/>
            <p:nvPr/>
          </p:nvSpPr>
          <p:spPr>
            <a:xfrm flipH="false" flipV="false" rot="0">
              <a:off x="0" y="0"/>
              <a:ext cx="3387877" cy="1805857"/>
            </a:xfrm>
            <a:custGeom>
              <a:avLst/>
              <a:gdLst/>
              <a:ahLst/>
              <a:cxnLst/>
              <a:rect r="r" b="b" t="t" l="l"/>
              <a:pathLst>
                <a:path h="1805857" w="3387877">
                  <a:moveTo>
                    <a:pt x="30695" y="0"/>
                  </a:moveTo>
                  <a:lnTo>
                    <a:pt x="3357183" y="0"/>
                  </a:lnTo>
                  <a:cubicBezTo>
                    <a:pt x="3374135" y="0"/>
                    <a:pt x="3387877" y="13743"/>
                    <a:pt x="3387877" y="30695"/>
                  </a:cubicBezTo>
                  <a:lnTo>
                    <a:pt x="3387877" y="1775163"/>
                  </a:lnTo>
                  <a:cubicBezTo>
                    <a:pt x="3387877" y="1792115"/>
                    <a:pt x="3374135" y="1805857"/>
                    <a:pt x="3357183" y="1805857"/>
                  </a:cubicBezTo>
                  <a:lnTo>
                    <a:pt x="30695" y="1805857"/>
                  </a:lnTo>
                  <a:cubicBezTo>
                    <a:pt x="13743" y="1805857"/>
                    <a:pt x="0" y="1792115"/>
                    <a:pt x="0" y="1775163"/>
                  </a:cubicBezTo>
                  <a:lnTo>
                    <a:pt x="0" y="30695"/>
                  </a:lnTo>
                  <a:cubicBezTo>
                    <a:pt x="0" y="13743"/>
                    <a:pt x="13743" y="0"/>
                    <a:pt x="30695" y="0"/>
                  </a:cubicBezTo>
                  <a:close/>
                </a:path>
              </a:pathLst>
            </a:custGeom>
            <a:solidFill>
              <a:srgbClr val="FFFFFF"/>
            </a:solidFill>
          </p:spPr>
        </p:sp>
        <p:sp>
          <p:nvSpPr>
            <p:cNvPr name="TextBox 4" id="4"/>
            <p:cNvSpPr txBox="true"/>
            <p:nvPr/>
          </p:nvSpPr>
          <p:spPr>
            <a:xfrm>
              <a:off x="0" y="-38100"/>
              <a:ext cx="3387877" cy="1843957"/>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1317100" y="1715192"/>
            <a:ext cx="4987333" cy="6856615"/>
            <a:chOff x="0" y="0"/>
            <a:chExt cx="1313536" cy="1805857"/>
          </a:xfrm>
        </p:grpSpPr>
        <p:sp>
          <p:nvSpPr>
            <p:cNvPr name="Freeform 6" id="6"/>
            <p:cNvSpPr/>
            <p:nvPr/>
          </p:nvSpPr>
          <p:spPr>
            <a:xfrm flipH="false" flipV="false" rot="0">
              <a:off x="0" y="0"/>
              <a:ext cx="1313536" cy="1805857"/>
            </a:xfrm>
            <a:custGeom>
              <a:avLst/>
              <a:gdLst/>
              <a:ahLst/>
              <a:cxnLst/>
              <a:rect r="r" b="b" t="t" l="l"/>
              <a:pathLst>
                <a:path h="1805857" w="1313536">
                  <a:moveTo>
                    <a:pt x="79168" y="0"/>
                  </a:moveTo>
                  <a:lnTo>
                    <a:pt x="1234368" y="0"/>
                  </a:lnTo>
                  <a:cubicBezTo>
                    <a:pt x="1255365" y="0"/>
                    <a:pt x="1275502" y="8341"/>
                    <a:pt x="1290348" y="23188"/>
                  </a:cubicBezTo>
                  <a:cubicBezTo>
                    <a:pt x="1305195" y="38035"/>
                    <a:pt x="1313536" y="58171"/>
                    <a:pt x="1313536" y="79168"/>
                  </a:cubicBezTo>
                  <a:lnTo>
                    <a:pt x="1313536" y="1726689"/>
                  </a:lnTo>
                  <a:cubicBezTo>
                    <a:pt x="1313536" y="1770413"/>
                    <a:pt x="1278091" y="1805857"/>
                    <a:pt x="1234368" y="1805857"/>
                  </a:cubicBezTo>
                  <a:lnTo>
                    <a:pt x="79168" y="1805857"/>
                  </a:lnTo>
                  <a:cubicBezTo>
                    <a:pt x="58171" y="1805857"/>
                    <a:pt x="38035" y="1797516"/>
                    <a:pt x="23188" y="1782670"/>
                  </a:cubicBezTo>
                  <a:cubicBezTo>
                    <a:pt x="8341" y="1767823"/>
                    <a:pt x="0" y="1747686"/>
                    <a:pt x="0" y="1726689"/>
                  </a:cubicBezTo>
                  <a:lnTo>
                    <a:pt x="0" y="79168"/>
                  </a:lnTo>
                  <a:cubicBezTo>
                    <a:pt x="0" y="58171"/>
                    <a:pt x="8341" y="38035"/>
                    <a:pt x="23188" y="23188"/>
                  </a:cubicBezTo>
                  <a:cubicBezTo>
                    <a:pt x="38035" y="8341"/>
                    <a:pt x="58171" y="0"/>
                    <a:pt x="79168" y="0"/>
                  </a:cubicBezTo>
                  <a:close/>
                </a:path>
              </a:pathLst>
            </a:custGeom>
            <a:solidFill>
              <a:srgbClr val="FFFFFF"/>
            </a:solidFill>
          </p:spPr>
        </p:sp>
        <p:sp>
          <p:nvSpPr>
            <p:cNvPr name="TextBox 7" id="7"/>
            <p:cNvSpPr txBox="true"/>
            <p:nvPr/>
          </p:nvSpPr>
          <p:spPr>
            <a:xfrm>
              <a:off x="0" y="-38100"/>
              <a:ext cx="1313536" cy="1843957"/>
            </a:xfrm>
            <a:prstGeom prst="rect">
              <a:avLst/>
            </a:prstGeom>
          </p:spPr>
          <p:txBody>
            <a:bodyPr anchor="ctr" rtlCol="false" tIns="50800" lIns="50800" bIns="50800" rIns="50800"/>
            <a:lstStyle/>
            <a:p>
              <a:pPr algn="ctr">
                <a:lnSpc>
                  <a:spcPts val="2659"/>
                </a:lnSpc>
                <a:spcBef>
                  <a:spcPct val="0"/>
                </a:spcBef>
              </a:pPr>
            </a:p>
          </p:txBody>
        </p:sp>
      </p:grpSp>
      <p:grpSp>
        <p:nvGrpSpPr>
          <p:cNvPr name="Group 8" id="8"/>
          <p:cNvGrpSpPr/>
          <p:nvPr/>
        </p:nvGrpSpPr>
        <p:grpSpPr>
          <a:xfrm rot="0">
            <a:off x="17466255" y="1715192"/>
            <a:ext cx="4987333" cy="6856615"/>
            <a:chOff x="0" y="0"/>
            <a:chExt cx="1313536" cy="1805857"/>
          </a:xfrm>
        </p:grpSpPr>
        <p:sp>
          <p:nvSpPr>
            <p:cNvPr name="Freeform 9" id="9"/>
            <p:cNvSpPr/>
            <p:nvPr/>
          </p:nvSpPr>
          <p:spPr>
            <a:xfrm flipH="false" flipV="false" rot="0">
              <a:off x="0" y="0"/>
              <a:ext cx="1313536" cy="1805857"/>
            </a:xfrm>
            <a:custGeom>
              <a:avLst/>
              <a:gdLst/>
              <a:ahLst/>
              <a:cxnLst/>
              <a:rect r="r" b="b" t="t" l="l"/>
              <a:pathLst>
                <a:path h="1805857" w="1313536">
                  <a:moveTo>
                    <a:pt x="79168" y="0"/>
                  </a:moveTo>
                  <a:lnTo>
                    <a:pt x="1234368" y="0"/>
                  </a:lnTo>
                  <a:cubicBezTo>
                    <a:pt x="1255365" y="0"/>
                    <a:pt x="1275502" y="8341"/>
                    <a:pt x="1290348" y="23188"/>
                  </a:cubicBezTo>
                  <a:cubicBezTo>
                    <a:pt x="1305195" y="38035"/>
                    <a:pt x="1313536" y="58171"/>
                    <a:pt x="1313536" y="79168"/>
                  </a:cubicBezTo>
                  <a:lnTo>
                    <a:pt x="1313536" y="1726689"/>
                  </a:lnTo>
                  <a:cubicBezTo>
                    <a:pt x="1313536" y="1770413"/>
                    <a:pt x="1278091" y="1805857"/>
                    <a:pt x="1234368" y="1805857"/>
                  </a:cubicBezTo>
                  <a:lnTo>
                    <a:pt x="79168" y="1805857"/>
                  </a:lnTo>
                  <a:cubicBezTo>
                    <a:pt x="58171" y="1805857"/>
                    <a:pt x="38035" y="1797516"/>
                    <a:pt x="23188" y="1782670"/>
                  </a:cubicBezTo>
                  <a:cubicBezTo>
                    <a:pt x="8341" y="1767823"/>
                    <a:pt x="0" y="1747686"/>
                    <a:pt x="0" y="1726689"/>
                  </a:cubicBezTo>
                  <a:lnTo>
                    <a:pt x="0" y="79168"/>
                  </a:lnTo>
                  <a:cubicBezTo>
                    <a:pt x="0" y="58171"/>
                    <a:pt x="8341" y="38035"/>
                    <a:pt x="23188" y="23188"/>
                  </a:cubicBezTo>
                  <a:cubicBezTo>
                    <a:pt x="38035" y="8341"/>
                    <a:pt x="58171" y="0"/>
                    <a:pt x="79168" y="0"/>
                  </a:cubicBezTo>
                  <a:close/>
                </a:path>
              </a:pathLst>
            </a:custGeom>
            <a:solidFill>
              <a:srgbClr val="FFFFFF"/>
            </a:solidFill>
          </p:spPr>
        </p:sp>
        <p:sp>
          <p:nvSpPr>
            <p:cNvPr name="TextBox 10" id="10"/>
            <p:cNvSpPr txBox="true"/>
            <p:nvPr/>
          </p:nvSpPr>
          <p:spPr>
            <a:xfrm>
              <a:off x="0" y="-38100"/>
              <a:ext cx="1313536" cy="1843957"/>
            </a:xfrm>
            <a:prstGeom prst="rect">
              <a:avLst/>
            </a:prstGeom>
          </p:spPr>
          <p:txBody>
            <a:bodyPr anchor="ctr" rtlCol="false" tIns="50800" lIns="50800" bIns="50800" rIns="50800"/>
            <a:lstStyle/>
            <a:p>
              <a:pPr algn="ctr">
                <a:lnSpc>
                  <a:spcPts val="2659"/>
                </a:lnSpc>
                <a:spcBef>
                  <a:spcPct val="0"/>
                </a:spcBef>
              </a:pPr>
            </a:p>
          </p:txBody>
        </p:sp>
      </p:grpSp>
      <p:sp>
        <p:nvSpPr>
          <p:cNvPr name="Freeform 11" id="11"/>
          <p:cNvSpPr/>
          <p:nvPr/>
        </p:nvSpPr>
        <p:spPr>
          <a:xfrm flipH="false" flipV="false" rot="0">
            <a:off x="1357818" y="1821337"/>
            <a:ext cx="6611958" cy="11625421"/>
          </a:xfrm>
          <a:custGeom>
            <a:avLst/>
            <a:gdLst/>
            <a:ahLst/>
            <a:cxnLst/>
            <a:rect r="r" b="b" t="t" l="l"/>
            <a:pathLst>
              <a:path h="11625421" w="6611958">
                <a:moveTo>
                  <a:pt x="0" y="0"/>
                </a:moveTo>
                <a:lnTo>
                  <a:pt x="6611959" y="0"/>
                </a:lnTo>
                <a:lnTo>
                  <a:pt x="6611959" y="11625421"/>
                </a:lnTo>
                <a:lnTo>
                  <a:pt x="0" y="11625421"/>
                </a:lnTo>
                <a:lnTo>
                  <a:pt x="0" y="0"/>
                </a:lnTo>
                <a:close/>
              </a:path>
            </a:pathLst>
          </a:custGeom>
          <a:blipFill>
            <a:blip r:embed="rId2"/>
            <a:stretch>
              <a:fillRect l="0" t="0" r="0" b="0"/>
            </a:stretch>
          </a:blipFill>
        </p:spPr>
      </p:sp>
      <p:grpSp>
        <p:nvGrpSpPr>
          <p:cNvPr name="Group 12" id="12"/>
          <p:cNvGrpSpPr/>
          <p:nvPr/>
        </p:nvGrpSpPr>
        <p:grpSpPr>
          <a:xfrm rot="0">
            <a:off x="8207454" y="2959475"/>
            <a:ext cx="6787840" cy="4368049"/>
            <a:chOff x="0" y="0"/>
            <a:chExt cx="9050453" cy="5824066"/>
          </a:xfrm>
        </p:grpSpPr>
        <p:sp>
          <p:nvSpPr>
            <p:cNvPr name="TextBox 13" id="13"/>
            <p:cNvSpPr txBox="true"/>
            <p:nvPr/>
          </p:nvSpPr>
          <p:spPr>
            <a:xfrm rot="0">
              <a:off x="0" y="-76200"/>
              <a:ext cx="9050453" cy="887307"/>
            </a:xfrm>
            <a:prstGeom prst="rect">
              <a:avLst/>
            </a:prstGeom>
          </p:spPr>
          <p:txBody>
            <a:bodyPr anchor="t" rtlCol="false" tIns="0" lIns="0" bIns="0" rIns="0">
              <a:spAutoFit/>
            </a:bodyPr>
            <a:lstStyle/>
            <a:p>
              <a:pPr algn="ctr" marL="0" indent="0" lvl="0">
                <a:lnSpc>
                  <a:spcPts val="5559"/>
                </a:lnSpc>
                <a:spcBef>
                  <a:spcPct val="0"/>
                </a:spcBef>
              </a:pPr>
              <a:r>
                <a:rPr lang="en-US" sz="3999" strike="noStrike" u="none">
                  <a:solidFill>
                    <a:srgbClr val="000000"/>
                  </a:solidFill>
                  <a:latin typeface="Alice"/>
                  <a:ea typeface="Alice"/>
                  <a:cs typeface="Alice"/>
                  <a:sym typeface="Alice"/>
                </a:rPr>
                <a:t>Conclusiones finales</a:t>
              </a:r>
            </a:p>
          </p:txBody>
        </p:sp>
        <p:sp>
          <p:nvSpPr>
            <p:cNvPr name="TextBox 14" id="14"/>
            <p:cNvSpPr txBox="true"/>
            <p:nvPr/>
          </p:nvSpPr>
          <p:spPr>
            <a:xfrm rot="0">
              <a:off x="0" y="1161473"/>
              <a:ext cx="9050453" cy="4662593"/>
            </a:xfrm>
            <a:prstGeom prst="rect">
              <a:avLst/>
            </a:prstGeom>
          </p:spPr>
          <p:txBody>
            <a:bodyPr anchor="t" rtlCol="false" tIns="0" lIns="0" bIns="0" rIns="0">
              <a:spAutoFit/>
            </a:bodyPr>
            <a:lstStyle/>
            <a:p>
              <a:pPr algn="ctr" marL="0" indent="0" lvl="1">
                <a:lnSpc>
                  <a:spcPts val="2840"/>
                </a:lnSpc>
                <a:spcBef>
                  <a:spcPct val="0"/>
                </a:spcBef>
              </a:pPr>
              <a:r>
                <a:rPr lang="en-US" sz="2000"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nulla at, egestas euismod orci. Suspendisse porttitor diam eu condimentum aliquam. Fusce interdum cursus nisl ut rutrum. </a:t>
              </a:r>
            </a:p>
            <a:p>
              <a:pPr algn="ctr" marL="0" indent="0" lvl="1">
                <a:lnSpc>
                  <a:spcPts val="2840"/>
                </a:lnSpc>
                <a:spcBef>
                  <a:spcPct val="0"/>
                </a:spcBef>
              </a:pPr>
            </a:p>
            <a:p>
              <a:pPr algn="ctr" marL="0" indent="0" lvl="1">
                <a:lnSpc>
                  <a:spcPts val="2840"/>
                </a:lnSpc>
                <a:spcBef>
                  <a:spcPct val="0"/>
                </a:spcBef>
              </a:pPr>
              <a:r>
                <a:rPr lang="en-US" sz="2000" strike="noStrike" u="none">
                  <a:solidFill>
                    <a:srgbClr val="000000"/>
                  </a:solidFill>
                  <a:latin typeface="Montserrat"/>
                  <a:ea typeface="Montserrat"/>
                  <a:cs typeface="Montserrat"/>
                  <a:sym typeface="Montserrat"/>
                </a:rPr>
                <a:t>Donec et sapien sit amet nisl pretium efficitur. Morbi faucibus felis mauris, sit amet finibus ipsum finibus at. Praesent maximus tincidunt fermentum. Fusce eget justo a sem auctor dapibus.</a:t>
              </a:r>
            </a:p>
          </p:txBody>
        </p:sp>
      </p:gr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D6EEFD"/>
        </a:solidFill>
      </p:bgPr>
    </p:bg>
    <p:spTree>
      <p:nvGrpSpPr>
        <p:cNvPr id="1" name=""/>
        <p:cNvGrpSpPr/>
        <p:nvPr/>
      </p:nvGrpSpPr>
      <p:grpSpPr>
        <a:xfrm>
          <a:off x="0" y="0"/>
          <a:ext cx="0" cy="0"/>
          <a:chOff x="0" y="0"/>
          <a:chExt cx="0" cy="0"/>
        </a:xfrm>
      </p:grpSpPr>
      <p:grpSp>
        <p:nvGrpSpPr>
          <p:cNvPr name="Group 2" id="2"/>
          <p:cNvGrpSpPr/>
          <p:nvPr/>
        </p:nvGrpSpPr>
        <p:grpSpPr>
          <a:xfrm rot="0">
            <a:off x="1854582" y="1243704"/>
            <a:ext cx="8257508" cy="8229600"/>
            <a:chOff x="0" y="0"/>
            <a:chExt cx="2174817" cy="2167467"/>
          </a:xfrm>
        </p:grpSpPr>
        <p:sp>
          <p:nvSpPr>
            <p:cNvPr name="Freeform 3" id="3"/>
            <p:cNvSpPr/>
            <p:nvPr/>
          </p:nvSpPr>
          <p:spPr>
            <a:xfrm flipH="false" flipV="false" rot="0">
              <a:off x="0" y="0"/>
              <a:ext cx="2174817" cy="2167467"/>
            </a:xfrm>
            <a:custGeom>
              <a:avLst/>
              <a:gdLst/>
              <a:ahLst/>
              <a:cxnLst/>
              <a:rect r="r" b="b" t="t" l="l"/>
              <a:pathLst>
                <a:path h="2167467" w="2174817">
                  <a:moveTo>
                    <a:pt x="47816" y="0"/>
                  </a:moveTo>
                  <a:lnTo>
                    <a:pt x="2127001" y="0"/>
                  </a:lnTo>
                  <a:cubicBezTo>
                    <a:pt x="2153409" y="0"/>
                    <a:pt x="2174817" y="21408"/>
                    <a:pt x="2174817" y="47816"/>
                  </a:cubicBezTo>
                  <a:lnTo>
                    <a:pt x="2174817" y="2119651"/>
                  </a:lnTo>
                  <a:cubicBezTo>
                    <a:pt x="2174817" y="2146059"/>
                    <a:pt x="2153409" y="2167467"/>
                    <a:pt x="2127001" y="2167467"/>
                  </a:cubicBezTo>
                  <a:lnTo>
                    <a:pt x="47816" y="2167467"/>
                  </a:lnTo>
                  <a:cubicBezTo>
                    <a:pt x="35134" y="2167467"/>
                    <a:pt x="22972" y="2162429"/>
                    <a:pt x="14005" y="2153462"/>
                  </a:cubicBezTo>
                  <a:cubicBezTo>
                    <a:pt x="5038" y="2144495"/>
                    <a:pt x="0" y="2132333"/>
                    <a:pt x="0" y="2119651"/>
                  </a:cubicBezTo>
                  <a:lnTo>
                    <a:pt x="0" y="47816"/>
                  </a:lnTo>
                  <a:cubicBezTo>
                    <a:pt x="0" y="21408"/>
                    <a:pt x="21408" y="0"/>
                    <a:pt x="47816" y="0"/>
                  </a:cubicBezTo>
                  <a:close/>
                </a:path>
              </a:pathLst>
            </a:custGeom>
            <a:solidFill>
              <a:srgbClr val="FFFFFF"/>
            </a:solidFill>
          </p:spPr>
        </p:sp>
        <p:sp>
          <p:nvSpPr>
            <p:cNvPr name="TextBox 4" id="4"/>
            <p:cNvSpPr txBox="true"/>
            <p:nvPr/>
          </p:nvSpPr>
          <p:spPr>
            <a:xfrm>
              <a:off x="0" y="-38100"/>
              <a:ext cx="2174817" cy="2205567"/>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9865316" y="-296921"/>
            <a:ext cx="8780047" cy="11310850"/>
          </a:xfrm>
          <a:custGeom>
            <a:avLst/>
            <a:gdLst/>
            <a:ahLst/>
            <a:cxnLst/>
            <a:rect r="r" b="b" t="t" l="l"/>
            <a:pathLst>
              <a:path h="11310850" w="8780047">
                <a:moveTo>
                  <a:pt x="0" y="0"/>
                </a:moveTo>
                <a:lnTo>
                  <a:pt x="8780047" y="0"/>
                </a:lnTo>
                <a:lnTo>
                  <a:pt x="8780047" y="11310849"/>
                </a:lnTo>
                <a:lnTo>
                  <a:pt x="0" y="11310849"/>
                </a:lnTo>
                <a:lnTo>
                  <a:pt x="0" y="0"/>
                </a:lnTo>
                <a:close/>
              </a:path>
            </a:pathLst>
          </a:custGeom>
          <a:blipFill>
            <a:blip r:embed="rId2"/>
            <a:stretch>
              <a:fillRect l="0" t="0" r="0" b="0"/>
            </a:stretch>
          </a:blipFill>
        </p:spPr>
      </p:sp>
      <p:sp>
        <p:nvSpPr>
          <p:cNvPr name="Freeform 6" id="6"/>
          <p:cNvSpPr/>
          <p:nvPr/>
        </p:nvSpPr>
        <p:spPr>
          <a:xfrm flipH="false" flipV="false" rot="0">
            <a:off x="5435919" y="1888684"/>
            <a:ext cx="1089678" cy="855397"/>
          </a:xfrm>
          <a:custGeom>
            <a:avLst/>
            <a:gdLst/>
            <a:ahLst/>
            <a:cxnLst/>
            <a:rect r="r" b="b" t="t" l="l"/>
            <a:pathLst>
              <a:path h="855397" w="1089678">
                <a:moveTo>
                  <a:pt x="0" y="0"/>
                </a:moveTo>
                <a:lnTo>
                  <a:pt x="1089678" y="0"/>
                </a:lnTo>
                <a:lnTo>
                  <a:pt x="1089678" y="855397"/>
                </a:lnTo>
                <a:lnTo>
                  <a:pt x="0" y="85539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7" id="7"/>
          <p:cNvGrpSpPr/>
          <p:nvPr/>
        </p:nvGrpSpPr>
        <p:grpSpPr>
          <a:xfrm rot="0">
            <a:off x="3283299" y="3673298"/>
            <a:ext cx="5400074" cy="2054100"/>
            <a:chOff x="0" y="0"/>
            <a:chExt cx="7200099" cy="2738799"/>
          </a:xfrm>
        </p:grpSpPr>
        <p:sp>
          <p:nvSpPr>
            <p:cNvPr name="TextBox 8" id="8"/>
            <p:cNvSpPr txBox="true"/>
            <p:nvPr/>
          </p:nvSpPr>
          <p:spPr>
            <a:xfrm rot="0">
              <a:off x="0" y="19050"/>
              <a:ext cx="7200099" cy="1189990"/>
            </a:xfrm>
            <a:prstGeom prst="rect">
              <a:avLst/>
            </a:prstGeom>
          </p:spPr>
          <p:txBody>
            <a:bodyPr anchor="t" rtlCol="false" tIns="0" lIns="0" bIns="0" rIns="0">
              <a:spAutoFit/>
            </a:bodyPr>
            <a:lstStyle/>
            <a:p>
              <a:pPr algn="ctr" marL="0" indent="0" lvl="0">
                <a:lnSpc>
                  <a:spcPts val="6959"/>
                </a:lnSpc>
                <a:spcBef>
                  <a:spcPct val="0"/>
                </a:spcBef>
              </a:pPr>
              <a:r>
                <a:rPr lang="en-US" sz="6000" strike="noStrike" u="none">
                  <a:solidFill>
                    <a:srgbClr val="000000"/>
                  </a:solidFill>
                  <a:latin typeface="Alice"/>
                  <a:ea typeface="Alice"/>
                  <a:cs typeface="Alice"/>
                  <a:sym typeface="Alice"/>
                </a:rPr>
                <a:t>¡GRACIAS!</a:t>
              </a:r>
            </a:p>
          </p:txBody>
        </p:sp>
        <p:sp>
          <p:nvSpPr>
            <p:cNvPr name="TextBox 9" id="9"/>
            <p:cNvSpPr txBox="true"/>
            <p:nvPr/>
          </p:nvSpPr>
          <p:spPr>
            <a:xfrm rot="0">
              <a:off x="0" y="1440224"/>
              <a:ext cx="7200099" cy="1298575"/>
            </a:xfrm>
            <a:prstGeom prst="rect">
              <a:avLst/>
            </a:prstGeom>
          </p:spPr>
          <p:txBody>
            <a:bodyPr anchor="t" rtlCol="false" tIns="0" lIns="0" bIns="0" rIns="0">
              <a:spAutoFit/>
            </a:bodyPr>
            <a:lstStyle/>
            <a:p>
              <a:pPr algn="ctr" marL="0" indent="0" lvl="0">
                <a:lnSpc>
                  <a:spcPts val="3900"/>
                </a:lnSpc>
              </a:pPr>
              <a:r>
                <a:rPr lang="en-US" sz="3000" strike="noStrike" u="none">
                  <a:solidFill>
                    <a:srgbClr val="000000"/>
                  </a:solidFill>
                  <a:latin typeface="Montserrat"/>
                  <a:ea typeface="Montserrat"/>
                  <a:cs typeface="Montserrat"/>
                  <a:sym typeface="Montserrat"/>
                </a:rPr>
                <a:t>¿Tienes alguna pregunta?</a:t>
              </a:r>
            </a:p>
            <a:p>
              <a:pPr algn="ctr" marL="0" indent="0" lvl="0">
                <a:lnSpc>
                  <a:spcPts val="3900"/>
                </a:lnSpc>
              </a:pPr>
              <a:r>
                <a:rPr lang="en-US" sz="3000" strike="noStrike" u="none">
                  <a:solidFill>
                    <a:srgbClr val="000000"/>
                  </a:solidFill>
                  <a:latin typeface="Montserrat"/>
                  <a:ea typeface="Montserrat"/>
                  <a:cs typeface="Montserrat"/>
                  <a:sym typeface="Montserrat"/>
                </a:rPr>
                <a:t>Escríbenos.</a:t>
              </a:r>
            </a:p>
          </p:txBody>
        </p:sp>
      </p:grpSp>
      <p:grpSp>
        <p:nvGrpSpPr>
          <p:cNvPr name="Group 10" id="10"/>
          <p:cNvGrpSpPr/>
          <p:nvPr/>
        </p:nvGrpSpPr>
        <p:grpSpPr>
          <a:xfrm rot="0">
            <a:off x="3971688" y="6199760"/>
            <a:ext cx="4018140" cy="743687"/>
            <a:chOff x="0" y="0"/>
            <a:chExt cx="5357519" cy="991582"/>
          </a:xfrm>
        </p:grpSpPr>
        <p:sp>
          <p:nvSpPr>
            <p:cNvPr name="TextBox 11" id="11"/>
            <p:cNvSpPr txBox="true"/>
            <p:nvPr/>
          </p:nvSpPr>
          <p:spPr>
            <a:xfrm rot="0">
              <a:off x="0" y="-28575"/>
              <a:ext cx="5357519" cy="516255"/>
            </a:xfrm>
            <a:prstGeom prst="rect">
              <a:avLst/>
            </a:prstGeom>
          </p:spPr>
          <p:txBody>
            <a:bodyPr anchor="t" rtlCol="false" tIns="0" lIns="0" bIns="0" rIns="0">
              <a:spAutoFit/>
            </a:bodyPr>
            <a:lstStyle/>
            <a:p>
              <a:pPr algn="ctr" marL="0" indent="0" lvl="0">
                <a:lnSpc>
                  <a:spcPts val="3000"/>
                </a:lnSpc>
                <a:spcBef>
                  <a:spcPct val="0"/>
                </a:spcBef>
              </a:pPr>
              <a:r>
                <a:rPr lang="en-US" sz="2400" strike="noStrike" u="none">
                  <a:solidFill>
                    <a:srgbClr val="000000"/>
                  </a:solidFill>
                  <a:latin typeface="Alice"/>
                  <a:ea typeface="Alice"/>
                  <a:cs typeface="Alice"/>
                  <a:sym typeface="Alice"/>
                </a:rPr>
                <a:t>Email</a:t>
              </a:r>
            </a:p>
          </p:txBody>
        </p:sp>
        <p:sp>
          <p:nvSpPr>
            <p:cNvPr name="TextBox 12" id="12"/>
            <p:cNvSpPr txBox="true"/>
            <p:nvPr/>
          </p:nvSpPr>
          <p:spPr>
            <a:xfrm rot="0">
              <a:off x="0" y="616297"/>
              <a:ext cx="5357519" cy="375285"/>
            </a:xfrm>
            <a:prstGeom prst="rect">
              <a:avLst/>
            </a:prstGeom>
          </p:spPr>
          <p:txBody>
            <a:bodyPr anchor="t" rtlCol="false" tIns="0" lIns="0" bIns="0" rIns="0">
              <a:spAutoFit/>
            </a:bodyPr>
            <a:lstStyle/>
            <a:p>
              <a:pPr algn="ctr" marL="0" indent="0" lvl="0">
                <a:lnSpc>
                  <a:spcPts val="2250"/>
                </a:lnSpc>
                <a:spcBef>
                  <a:spcPct val="0"/>
                </a:spcBef>
              </a:pPr>
              <a:r>
                <a:rPr lang="en-US" b="true" sz="1800" strike="noStrike" u="none">
                  <a:solidFill>
                    <a:srgbClr val="000000"/>
                  </a:solidFill>
                  <a:latin typeface="Montserrat Bold"/>
                  <a:ea typeface="Montserrat Bold"/>
                  <a:cs typeface="Montserrat Bold"/>
                  <a:sym typeface="Montserrat Bold"/>
                </a:rPr>
                <a:t>hola@unsitiogenial.es</a:t>
              </a:r>
            </a:p>
          </p:txBody>
        </p:sp>
      </p:grpSp>
      <p:grpSp>
        <p:nvGrpSpPr>
          <p:cNvPr name="Group 13" id="13"/>
          <p:cNvGrpSpPr/>
          <p:nvPr/>
        </p:nvGrpSpPr>
        <p:grpSpPr>
          <a:xfrm rot="0">
            <a:off x="3976843" y="7201345"/>
            <a:ext cx="4018140" cy="743687"/>
            <a:chOff x="0" y="0"/>
            <a:chExt cx="5357519" cy="991582"/>
          </a:xfrm>
        </p:grpSpPr>
        <p:sp>
          <p:nvSpPr>
            <p:cNvPr name="TextBox 14" id="14"/>
            <p:cNvSpPr txBox="true"/>
            <p:nvPr/>
          </p:nvSpPr>
          <p:spPr>
            <a:xfrm rot="0">
              <a:off x="0" y="-28575"/>
              <a:ext cx="5357519" cy="516255"/>
            </a:xfrm>
            <a:prstGeom prst="rect">
              <a:avLst/>
            </a:prstGeom>
          </p:spPr>
          <p:txBody>
            <a:bodyPr anchor="t" rtlCol="false" tIns="0" lIns="0" bIns="0" rIns="0">
              <a:spAutoFit/>
            </a:bodyPr>
            <a:lstStyle/>
            <a:p>
              <a:pPr algn="ctr" marL="0" indent="0" lvl="0">
                <a:lnSpc>
                  <a:spcPts val="3000"/>
                </a:lnSpc>
                <a:spcBef>
                  <a:spcPct val="0"/>
                </a:spcBef>
              </a:pPr>
              <a:r>
                <a:rPr lang="en-US" sz="2400" strike="noStrike" u="none">
                  <a:solidFill>
                    <a:srgbClr val="000000"/>
                  </a:solidFill>
                  <a:latin typeface="Alice"/>
                  <a:ea typeface="Alice"/>
                  <a:cs typeface="Alice"/>
                  <a:sym typeface="Alice"/>
                </a:rPr>
                <a:t>Web</a:t>
              </a:r>
            </a:p>
          </p:txBody>
        </p:sp>
        <p:sp>
          <p:nvSpPr>
            <p:cNvPr name="TextBox 15" id="15"/>
            <p:cNvSpPr txBox="true"/>
            <p:nvPr/>
          </p:nvSpPr>
          <p:spPr>
            <a:xfrm rot="0">
              <a:off x="0" y="616297"/>
              <a:ext cx="5357519" cy="375285"/>
            </a:xfrm>
            <a:prstGeom prst="rect">
              <a:avLst/>
            </a:prstGeom>
          </p:spPr>
          <p:txBody>
            <a:bodyPr anchor="t" rtlCol="false" tIns="0" lIns="0" bIns="0" rIns="0">
              <a:spAutoFit/>
            </a:bodyPr>
            <a:lstStyle/>
            <a:p>
              <a:pPr algn="ctr" marL="0" indent="0" lvl="0">
                <a:lnSpc>
                  <a:spcPts val="2250"/>
                </a:lnSpc>
                <a:spcBef>
                  <a:spcPct val="0"/>
                </a:spcBef>
              </a:pPr>
              <a:r>
                <a:rPr lang="en-US" b="true" sz="1800" strike="noStrike" u="none">
                  <a:solidFill>
                    <a:srgbClr val="000000"/>
                  </a:solidFill>
                  <a:latin typeface="Montserrat Bold"/>
                  <a:ea typeface="Montserrat Bold"/>
                  <a:cs typeface="Montserrat Bold"/>
                  <a:sym typeface="Montserrat Bold"/>
                </a:rPr>
                <a:t>www.unsitiogenial.es</a:t>
              </a:r>
            </a:p>
          </p:txBody>
        </p:sp>
      </p:grpSp>
      <p:grpSp>
        <p:nvGrpSpPr>
          <p:cNvPr name="Group 16" id="16"/>
          <p:cNvGrpSpPr/>
          <p:nvPr/>
        </p:nvGrpSpPr>
        <p:grpSpPr>
          <a:xfrm rot="0">
            <a:off x="3971688" y="8202931"/>
            <a:ext cx="4023295" cy="743687"/>
            <a:chOff x="0" y="0"/>
            <a:chExt cx="5364393" cy="991582"/>
          </a:xfrm>
        </p:grpSpPr>
        <p:sp>
          <p:nvSpPr>
            <p:cNvPr name="TextBox 17" id="17"/>
            <p:cNvSpPr txBox="true"/>
            <p:nvPr/>
          </p:nvSpPr>
          <p:spPr>
            <a:xfrm rot="0">
              <a:off x="0" y="-28575"/>
              <a:ext cx="5364393" cy="516255"/>
            </a:xfrm>
            <a:prstGeom prst="rect">
              <a:avLst/>
            </a:prstGeom>
          </p:spPr>
          <p:txBody>
            <a:bodyPr anchor="t" rtlCol="false" tIns="0" lIns="0" bIns="0" rIns="0">
              <a:spAutoFit/>
            </a:bodyPr>
            <a:lstStyle/>
            <a:p>
              <a:pPr algn="ctr" marL="0" indent="0" lvl="0">
                <a:lnSpc>
                  <a:spcPts val="3000"/>
                </a:lnSpc>
                <a:spcBef>
                  <a:spcPct val="0"/>
                </a:spcBef>
              </a:pPr>
              <a:r>
                <a:rPr lang="en-US" sz="2400" strike="noStrike" u="none">
                  <a:solidFill>
                    <a:srgbClr val="000000"/>
                  </a:solidFill>
                  <a:latin typeface="Alice"/>
                  <a:ea typeface="Alice"/>
                  <a:cs typeface="Alice"/>
                  <a:sym typeface="Alice"/>
                </a:rPr>
                <a:t>Teléfono</a:t>
              </a:r>
            </a:p>
          </p:txBody>
        </p:sp>
        <p:sp>
          <p:nvSpPr>
            <p:cNvPr name="TextBox 18" id="18"/>
            <p:cNvSpPr txBox="true"/>
            <p:nvPr/>
          </p:nvSpPr>
          <p:spPr>
            <a:xfrm rot="0">
              <a:off x="0" y="616297"/>
              <a:ext cx="5364393" cy="375285"/>
            </a:xfrm>
            <a:prstGeom prst="rect">
              <a:avLst/>
            </a:prstGeom>
          </p:spPr>
          <p:txBody>
            <a:bodyPr anchor="t" rtlCol="false" tIns="0" lIns="0" bIns="0" rIns="0">
              <a:spAutoFit/>
            </a:bodyPr>
            <a:lstStyle/>
            <a:p>
              <a:pPr algn="ctr" marL="0" indent="0" lvl="0">
                <a:lnSpc>
                  <a:spcPts val="2250"/>
                </a:lnSpc>
                <a:spcBef>
                  <a:spcPct val="0"/>
                </a:spcBef>
              </a:pPr>
              <a:r>
                <a:rPr lang="en-US" b="true" sz="1800" strike="noStrike" u="none">
                  <a:solidFill>
                    <a:srgbClr val="000000"/>
                  </a:solidFill>
                  <a:latin typeface="Montserrat Bold"/>
                  <a:ea typeface="Montserrat Bold"/>
                  <a:cs typeface="Montserrat Bold"/>
                  <a:sym typeface="Montserrat Bold"/>
                </a:rPr>
                <a:t>911-234-567</a:t>
              </a:r>
            </a:p>
          </p:txBody>
        </p:sp>
      </p:grpSp>
      <p:sp>
        <p:nvSpPr>
          <p:cNvPr name="TextBox 19" id="19"/>
          <p:cNvSpPr txBox="true"/>
          <p:nvPr/>
        </p:nvSpPr>
        <p:spPr>
          <a:xfrm rot="0">
            <a:off x="4785955" y="2839868"/>
            <a:ext cx="2389605" cy="704092"/>
          </a:xfrm>
          <a:prstGeom prst="rect">
            <a:avLst/>
          </a:prstGeom>
        </p:spPr>
        <p:txBody>
          <a:bodyPr anchor="t" rtlCol="false" tIns="0" lIns="0" bIns="0" rIns="0">
            <a:spAutoFit/>
          </a:bodyPr>
          <a:lstStyle/>
          <a:p>
            <a:pPr algn="ctr" marL="0" indent="0" lvl="0">
              <a:lnSpc>
                <a:spcPts val="2829"/>
              </a:lnSpc>
              <a:spcBef>
                <a:spcPct val="0"/>
              </a:spcBef>
            </a:pPr>
            <a:r>
              <a:rPr lang="en-US" sz="2228">
                <a:solidFill>
                  <a:srgbClr val="000000"/>
                </a:solidFill>
                <a:latin typeface="Bree Serif"/>
                <a:ea typeface="Bree Serif"/>
                <a:cs typeface="Bree Serif"/>
                <a:sym typeface="Bree Serif"/>
              </a:rPr>
              <a:t>UNIVERSIDAD ENSIGNA</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D6EEFD"/>
        </a:solidFill>
      </p:bgPr>
    </p:bg>
    <p:spTree>
      <p:nvGrpSpPr>
        <p:cNvPr id="1" name=""/>
        <p:cNvGrpSpPr/>
        <p:nvPr/>
      </p:nvGrpSpPr>
      <p:grpSpPr>
        <a:xfrm>
          <a:off x="0" y="0"/>
          <a:ext cx="0" cy="0"/>
          <a:chOff x="0" y="0"/>
          <a:chExt cx="0" cy="0"/>
        </a:xfrm>
      </p:grpSpPr>
      <p:sp>
        <p:nvSpPr>
          <p:cNvPr name="Freeform 2" id="2"/>
          <p:cNvSpPr/>
          <p:nvPr/>
        </p:nvSpPr>
        <p:spPr>
          <a:xfrm flipH="false" flipV="false" rot="0">
            <a:off x="11483327" y="7112672"/>
            <a:ext cx="2068551" cy="2014252"/>
          </a:xfrm>
          <a:custGeom>
            <a:avLst/>
            <a:gdLst/>
            <a:ahLst/>
            <a:cxnLst/>
            <a:rect r="r" b="b" t="t" l="l"/>
            <a:pathLst>
              <a:path h="2014252" w="2068551">
                <a:moveTo>
                  <a:pt x="0" y="0"/>
                </a:moveTo>
                <a:lnTo>
                  <a:pt x="2068551" y="0"/>
                </a:lnTo>
                <a:lnTo>
                  <a:pt x="2068551" y="2014251"/>
                </a:lnTo>
                <a:lnTo>
                  <a:pt x="0" y="2014251"/>
                </a:lnTo>
                <a:lnTo>
                  <a:pt x="0" y="0"/>
                </a:lnTo>
                <a:close/>
              </a:path>
            </a:pathLst>
          </a:custGeom>
          <a:blipFill>
            <a:blip r:embed="rId2"/>
            <a:stretch>
              <a:fillRect l="0" t="0" r="0" b="0"/>
            </a:stretch>
          </a:blipFill>
        </p:spPr>
      </p:sp>
      <p:sp>
        <p:nvSpPr>
          <p:cNvPr name="Freeform 3" id="3"/>
          <p:cNvSpPr/>
          <p:nvPr/>
        </p:nvSpPr>
        <p:spPr>
          <a:xfrm flipH="false" flipV="false" rot="0">
            <a:off x="7254460" y="7244048"/>
            <a:ext cx="1339896" cy="1751499"/>
          </a:xfrm>
          <a:custGeom>
            <a:avLst/>
            <a:gdLst/>
            <a:ahLst/>
            <a:cxnLst/>
            <a:rect r="r" b="b" t="t" l="l"/>
            <a:pathLst>
              <a:path h="1751499" w="1339896">
                <a:moveTo>
                  <a:pt x="0" y="0"/>
                </a:moveTo>
                <a:lnTo>
                  <a:pt x="1339896" y="0"/>
                </a:lnTo>
                <a:lnTo>
                  <a:pt x="1339896" y="1751499"/>
                </a:lnTo>
                <a:lnTo>
                  <a:pt x="0" y="1751499"/>
                </a:lnTo>
                <a:lnTo>
                  <a:pt x="0" y="0"/>
                </a:lnTo>
                <a:close/>
              </a:path>
            </a:pathLst>
          </a:custGeom>
          <a:blipFill>
            <a:blip r:embed="rId3"/>
            <a:stretch>
              <a:fillRect l="0" t="0" r="0" b="0"/>
            </a:stretch>
          </a:blipFill>
        </p:spPr>
      </p:sp>
      <p:sp>
        <p:nvSpPr>
          <p:cNvPr name="Freeform 4" id="4"/>
          <p:cNvSpPr/>
          <p:nvPr/>
        </p:nvSpPr>
        <p:spPr>
          <a:xfrm flipH="false" flipV="false" rot="0">
            <a:off x="2036018" y="4471596"/>
            <a:ext cx="2533650" cy="2014252"/>
          </a:xfrm>
          <a:custGeom>
            <a:avLst/>
            <a:gdLst/>
            <a:ahLst/>
            <a:cxnLst/>
            <a:rect r="r" b="b" t="t" l="l"/>
            <a:pathLst>
              <a:path h="2014252" w="2533650">
                <a:moveTo>
                  <a:pt x="0" y="0"/>
                </a:moveTo>
                <a:lnTo>
                  <a:pt x="2533650" y="0"/>
                </a:lnTo>
                <a:lnTo>
                  <a:pt x="2533650" y="2014252"/>
                </a:lnTo>
                <a:lnTo>
                  <a:pt x="0" y="2014252"/>
                </a:lnTo>
                <a:lnTo>
                  <a:pt x="0" y="0"/>
                </a:lnTo>
                <a:close/>
              </a:path>
            </a:pathLst>
          </a:custGeom>
          <a:blipFill>
            <a:blip r:embed="rId4"/>
            <a:stretch>
              <a:fillRect l="0" t="0" r="0" b="0"/>
            </a:stretch>
          </a:blipFill>
        </p:spPr>
      </p:sp>
      <p:sp>
        <p:nvSpPr>
          <p:cNvPr name="Freeform 5" id="5"/>
          <p:cNvSpPr/>
          <p:nvPr/>
        </p:nvSpPr>
        <p:spPr>
          <a:xfrm flipH="false" flipV="false" rot="0">
            <a:off x="9257060" y="7112672"/>
            <a:ext cx="1563563" cy="2014252"/>
          </a:xfrm>
          <a:custGeom>
            <a:avLst/>
            <a:gdLst/>
            <a:ahLst/>
            <a:cxnLst/>
            <a:rect r="r" b="b" t="t" l="l"/>
            <a:pathLst>
              <a:path h="2014252" w="1563563">
                <a:moveTo>
                  <a:pt x="0" y="0"/>
                </a:moveTo>
                <a:lnTo>
                  <a:pt x="1563563" y="0"/>
                </a:lnTo>
                <a:lnTo>
                  <a:pt x="1563563" y="2014251"/>
                </a:lnTo>
                <a:lnTo>
                  <a:pt x="0" y="2014251"/>
                </a:lnTo>
                <a:lnTo>
                  <a:pt x="0" y="0"/>
                </a:lnTo>
                <a:close/>
              </a:path>
            </a:pathLst>
          </a:custGeom>
          <a:blipFill>
            <a:blip r:embed="rId5"/>
            <a:stretch>
              <a:fillRect l="0" t="0" r="0" b="0"/>
            </a:stretch>
          </a:blipFill>
        </p:spPr>
      </p:sp>
      <p:sp>
        <p:nvSpPr>
          <p:cNvPr name="Freeform 6" id="6"/>
          <p:cNvSpPr/>
          <p:nvPr/>
        </p:nvSpPr>
        <p:spPr>
          <a:xfrm flipH="false" flipV="false" rot="0">
            <a:off x="14214581" y="7112672"/>
            <a:ext cx="2359299" cy="2014252"/>
          </a:xfrm>
          <a:custGeom>
            <a:avLst/>
            <a:gdLst/>
            <a:ahLst/>
            <a:cxnLst/>
            <a:rect r="r" b="b" t="t" l="l"/>
            <a:pathLst>
              <a:path h="2014252" w="2359299">
                <a:moveTo>
                  <a:pt x="0" y="0"/>
                </a:moveTo>
                <a:lnTo>
                  <a:pt x="2359299" y="0"/>
                </a:lnTo>
                <a:lnTo>
                  <a:pt x="2359299" y="2014251"/>
                </a:lnTo>
                <a:lnTo>
                  <a:pt x="0" y="2014251"/>
                </a:lnTo>
                <a:lnTo>
                  <a:pt x="0" y="0"/>
                </a:lnTo>
                <a:close/>
              </a:path>
            </a:pathLst>
          </a:custGeom>
          <a:blipFill>
            <a:blip r:embed="rId6"/>
            <a:stretch>
              <a:fillRect l="0" t="0" r="0" b="0"/>
            </a:stretch>
          </a:blipFill>
        </p:spPr>
      </p:sp>
      <p:sp>
        <p:nvSpPr>
          <p:cNvPr name="Freeform 7" id="7"/>
          <p:cNvSpPr/>
          <p:nvPr/>
        </p:nvSpPr>
        <p:spPr>
          <a:xfrm flipH="false" flipV="false" rot="0">
            <a:off x="13477938" y="4629778"/>
            <a:ext cx="1169420" cy="1697888"/>
          </a:xfrm>
          <a:custGeom>
            <a:avLst/>
            <a:gdLst/>
            <a:ahLst/>
            <a:cxnLst/>
            <a:rect r="r" b="b" t="t" l="l"/>
            <a:pathLst>
              <a:path h="1697888" w="1169420">
                <a:moveTo>
                  <a:pt x="0" y="0"/>
                </a:moveTo>
                <a:lnTo>
                  <a:pt x="1169421" y="0"/>
                </a:lnTo>
                <a:lnTo>
                  <a:pt x="1169421" y="1697888"/>
                </a:lnTo>
                <a:lnTo>
                  <a:pt x="0" y="1697888"/>
                </a:lnTo>
                <a:lnTo>
                  <a:pt x="0" y="0"/>
                </a:lnTo>
                <a:close/>
              </a:path>
            </a:pathLst>
          </a:custGeom>
          <a:blipFill>
            <a:blip r:embed="rId7"/>
            <a:stretch>
              <a:fillRect l="0" t="0" r="0" b="0"/>
            </a:stretch>
          </a:blipFill>
        </p:spPr>
      </p:sp>
      <p:sp>
        <p:nvSpPr>
          <p:cNvPr name="Freeform 8" id="8"/>
          <p:cNvSpPr/>
          <p:nvPr/>
        </p:nvSpPr>
        <p:spPr>
          <a:xfrm flipH="false" flipV="false" rot="0">
            <a:off x="13179647" y="1886316"/>
            <a:ext cx="1404940" cy="2014252"/>
          </a:xfrm>
          <a:custGeom>
            <a:avLst/>
            <a:gdLst/>
            <a:ahLst/>
            <a:cxnLst/>
            <a:rect r="r" b="b" t="t" l="l"/>
            <a:pathLst>
              <a:path h="2014252" w="1404940">
                <a:moveTo>
                  <a:pt x="0" y="0"/>
                </a:moveTo>
                <a:lnTo>
                  <a:pt x="1404940" y="0"/>
                </a:lnTo>
                <a:lnTo>
                  <a:pt x="1404940" y="2014252"/>
                </a:lnTo>
                <a:lnTo>
                  <a:pt x="0" y="2014252"/>
                </a:lnTo>
                <a:lnTo>
                  <a:pt x="0" y="0"/>
                </a:lnTo>
                <a:close/>
              </a:path>
            </a:pathLst>
          </a:custGeom>
          <a:blipFill>
            <a:blip r:embed="rId8"/>
            <a:stretch>
              <a:fillRect l="0" t="0" r="0" b="0"/>
            </a:stretch>
          </a:blipFill>
        </p:spPr>
      </p:sp>
      <p:sp>
        <p:nvSpPr>
          <p:cNvPr name="Freeform 9" id="9"/>
          <p:cNvSpPr/>
          <p:nvPr/>
        </p:nvSpPr>
        <p:spPr>
          <a:xfrm flipH="false" flipV="false" rot="0">
            <a:off x="9837955" y="4673851"/>
            <a:ext cx="1211175" cy="1609741"/>
          </a:xfrm>
          <a:custGeom>
            <a:avLst/>
            <a:gdLst/>
            <a:ahLst/>
            <a:cxnLst/>
            <a:rect r="r" b="b" t="t" l="l"/>
            <a:pathLst>
              <a:path h="1609741" w="1211175">
                <a:moveTo>
                  <a:pt x="0" y="0"/>
                </a:moveTo>
                <a:lnTo>
                  <a:pt x="1211175" y="0"/>
                </a:lnTo>
                <a:lnTo>
                  <a:pt x="1211175" y="1609742"/>
                </a:lnTo>
                <a:lnTo>
                  <a:pt x="0" y="1609742"/>
                </a:lnTo>
                <a:lnTo>
                  <a:pt x="0" y="0"/>
                </a:lnTo>
                <a:close/>
              </a:path>
            </a:pathLst>
          </a:custGeom>
          <a:blipFill>
            <a:blip r:embed="rId9"/>
            <a:stretch>
              <a:fillRect l="0" t="0" r="-9980" b="0"/>
            </a:stretch>
          </a:blipFill>
        </p:spPr>
      </p:sp>
      <p:sp>
        <p:nvSpPr>
          <p:cNvPr name="Freeform 10" id="10"/>
          <p:cNvSpPr/>
          <p:nvPr/>
        </p:nvSpPr>
        <p:spPr>
          <a:xfrm flipH="false" flipV="false" rot="0">
            <a:off x="4382363" y="2193400"/>
            <a:ext cx="2093585" cy="1400085"/>
          </a:xfrm>
          <a:custGeom>
            <a:avLst/>
            <a:gdLst/>
            <a:ahLst/>
            <a:cxnLst/>
            <a:rect r="r" b="b" t="t" l="l"/>
            <a:pathLst>
              <a:path h="1400085" w="2093585">
                <a:moveTo>
                  <a:pt x="0" y="0"/>
                </a:moveTo>
                <a:lnTo>
                  <a:pt x="2093585" y="0"/>
                </a:lnTo>
                <a:lnTo>
                  <a:pt x="2093585" y="1400085"/>
                </a:lnTo>
                <a:lnTo>
                  <a:pt x="0" y="1400085"/>
                </a:lnTo>
                <a:lnTo>
                  <a:pt x="0" y="0"/>
                </a:lnTo>
                <a:close/>
              </a:path>
            </a:pathLst>
          </a:custGeom>
          <a:blipFill>
            <a:blip r:embed="rId10"/>
            <a:stretch>
              <a:fillRect l="0" t="0" r="0" b="0"/>
            </a:stretch>
          </a:blipFill>
        </p:spPr>
      </p:sp>
      <p:sp>
        <p:nvSpPr>
          <p:cNvPr name="Freeform 11" id="11"/>
          <p:cNvSpPr/>
          <p:nvPr/>
        </p:nvSpPr>
        <p:spPr>
          <a:xfrm flipH="false" flipV="false" rot="0">
            <a:off x="11779636" y="4629778"/>
            <a:ext cx="967796" cy="1697888"/>
          </a:xfrm>
          <a:custGeom>
            <a:avLst/>
            <a:gdLst/>
            <a:ahLst/>
            <a:cxnLst/>
            <a:rect r="r" b="b" t="t" l="l"/>
            <a:pathLst>
              <a:path h="1697888" w="967796">
                <a:moveTo>
                  <a:pt x="0" y="0"/>
                </a:moveTo>
                <a:lnTo>
                  <a:pt x="967796" y="0"/>
                </a:lnTo>
                <a:lnTo>
                  <a:pt x="967796" y="1697888"/>
                </a:lnTo>
                <a:lnTo>
                  <a:pt x="0" y="1697888"/>
                </a:lnTo>
                <a:lnTo>
                  <a:pt x="0" y="0"/>
                </a:lnTo>
                <a:close/>
              </a:path>
            </a:pathLst>
          </a:custGeom>
          <a:blipFill>
            <a:blip r:embed="rId11"/>
            <a:stretch>
              <a:fillRect l="0" t="0" r="0" b="0"/>
            </a:stretch>
          </a:blipFill>
        </p:spPr>
      </p:sp>
      <p:sp>
        <p:nvSpPr>
          <p:cNvPr name="Freeform 12" id="12"/>
          <p:cNvSpPr/>
          <p:nvPr/>
        </p:nvSpPr>
        <p:spPr>
          <a:xfrm flipH="false" flipV="false" rot="0">
            <a:off x="7176285" y="4471596"/>
            <a:ext cx="1931164" cy="2014252"/>
          </a:xfrm>
          <a:custGeom>
            <a:avLst/>
            <a:gdLst/>
            <a:ahLst/>
            <a:cxnLst/>
            <a:rect r="r" b="b" t="t" l="l"/>
            <a:pathLst>
              <a:path h="2014252" w="1931164">
                <a:moveTo>
                  <a:pt x="0" y="0"/>
                </a:moveTo>
                <a:lnTo>
                  <a:pt x="1931164" y="0"/>
                </a:lnTo>
                <a:lnTo>
                  <a:pt x="1931164" y="2014252"/>
                </a:lnTo>
                <a:lnTo>
                  <a:pt x="0" y="2014252"/>
                </a:lnTo>
                <a:lnTo>
                  <a:pt x="0" y="0"/>
                </a:lnTo>
                <a:close/>
              </a:path>
            </a:pathLst>
          </a:custGeom>
          <a:blipFill>
            <a:blip r:embed="rId12"/>
            <a:stretch>
              <a:fillRect l="0" t="0" r="0" b="0"/>
            </a:stretch>
          </a:blipFill>
        </p:spPr>
      </p:sp>
      <p:sp>
        <p:nvSpPr>
          <p:cNvPr name="Freeform 13" id="13"/>
          <p:cNvSpPr/>
          <p:nvPr/>
        </p:nvSpPr>
        <p:spPr>
          <a:xfrm flipH="false" flipV="false" rot="0">
            <a:off x="4775664" y="7267369"/>
            <a:ext cx="1816093" cy="1704857"/>
          </a:xfrm>
          <a:custGeom>
            <a:avLst/>
            <a:gdLst/>
            <a:ahLst/>
            <a:cxnLst/>
            <a:rect r="r" b="b" t="t" l="l"/>
            <a:pathLst>
              <a:path h="1704857" w="1816093">
                <a:moveTo>
                  <a:pt x="0" y="0"/>
                </a:moveTo>
                <a:lnTo>
                  <a:pt x="1816092" y="0"/>
                </a:lnTo>
                <a:lnTo>
                  <a:pt x="1816092" y="1704857"/>
                </a:lnTo>
                <a:lnTo>
                  <a:pt x="0" y="1704857"/>
                </a:lnTo>
                <a:lnTo>
                  <a:pt x="0" y="0"/>
                </a:lnTo>
                <a:close/>
              </a:path>
            </a:pathLst>
          </a:custGeom>
          <a:blipFill>
            <a:blip r:embed="rId13"/>
            <a:stretch>
              <a:fillRect l="0" t="0" r="0" b="0"/>
            </a:stretch>
          </a:blipFill>
        </p:spPr>
      </p:sp>
      <p:sp>
        <p:nvSpPr>
          <p:cNvPr name="Freeform 14" id="14"/>
          <p:cNvSpPr/>
          <p:nvPr/>
        </p:nvSpPr>
        <p:spPr>
          <a:xfrm flipH="false" flipV="false" rot="0">
            <a:off x="2272438" y="7112672"/>
            <a:ext cx="1840522" cy="2014252"/>
          </a:xfrm>
          <a:custGeom>
            <a:avLst/>
            <a:gdLst/>
            <a:ahLst/>
            <a:cxnLst/>
            <a:rect r="r" b="b" t="t" l="l"/>
            <a:pathLst>
              <a:path h="2014252" w="1840522">
                <a:moveTo>
                  <a:pt x="0" y="0"/>
                </a:moveTo>
                <a:lnTo>
                  <a:pt x="1840522" y="0"/>
                </a:lnTo>
                <a:lnTo>
                  <a:pt x="1840522" y="2014251"/>
                </a:lnTo>
                <a:lnTo>
                  <a:pt x="0" y="2014251"/>
                </a:lnTo>
                <a:lnTo>
                  <a:pt x="0" y="0"/>
                </a:lnTo>
                <a:close/>
              </a:path>
            </a:pathLst>
          </a:custGeom>
          <a:blipFill>
            <a:blip r:embed="rId14"/>
            <a:stretch>
              <a:fillRect l="0" t="0" r="0" b="0"/>
            </a:stretch>
          </a:blipFill>
        </p:spPr>
      </p:sp>
      <p:sp>
        <p:nvSpPr>
          <p:cNvPr name="Freeform 15" id="15"/>
          <p:cNvSpPr/>
          <p:nvPr/>
        </p:nvSpPr>
        <p:spPr>
          <a:xfrm flipH="false" flipV="false" rot="0">
            <a:off x="15377865" y="4707688"/>
            <a:ext cx="618754" cy="1542067"/>
          </a:xfrm>
          <a:custGeom>
            <a:avLst/>
            <a:gdLst/>
            <a:ahLst/>
            <a:cxnLst/>
            <a:rect r="r" b="b" t="t" l="l"/>
            <a:pathLst>
              <a:path h="1542067" w="618754">
                <a:moveTo>
                  <a:pt x="0" y="0"/>
                </a:moveTo>
                <a:lnTo>
                  <a:pt x="618754" y="0"/>
                </a:lnTo>
                <a:lnTo>
                  <a:pt x="618754" y="1542067"/>
                </a:lnTo>
                <a:lnTo>
                  <a:pt x="0" y="1542067"/>
                </a:lnTo>
                <a:lnTo>
                  <a:pt x="0" y="0"/>
                </a:lnTo>
                <a:close/>
              </a:path>
            </a:pathLst>
          </a:custGeom>
          <a:blipFill>
            <a:blip r:embed="rId15"/>
            <a:stretch>
              <a:fillRect l="0" t="0" r="0" b="0"/>
            </a:stretch>
          </a:blipFill>
        </p:spPr>
      </p:sp>
      <p:sp>
        <p:nvSpPr>
          <p:cNvPr name="Freeform 16" id="16"/>
          <p:cNvSpPr/>
          <p:nvPr/>
        </p:nvSpPr>
        <p:spPr>
          <a:xfrm flipH="false" flipV="false" rot="0">
            <a:off x="11135015" y="1886316"/>
            <a:ext cx="1251354" cy="2014252"/>
          </a:xfrm>
          <a:custGeom>
            <a:avLst/>
            <a:gdLst/>
            <a:ahLst/>
            <a:cxnLst/>
            <a:rect r="r" b="b" t="t" l="l"/>
            <a:pathLst>
              <a:path h="2014252" w="1251354">
                <a:moveTo>
                  <a:pt x="0" y="0"/>
                </a:moveTo>
                <a:lnTo>
                  <a:pt x="1251354" y="0"/>
                </a:lnTo>
                <a:lnTo>
                  <a:pt x="1251354" y="2014252"/>
                </a:lnTo>
                <a:lnTo>
                  <a:pt x="0" y="2014252"/>
                </a:lnTo>
                <a:lnTo>
                  <a:pt x="0" y="0"/>
                </a:lnTo>
                <a:close/>
              </a:path>
            </a:pathLst>
          </a:custGeom>
          <a:blipFill>
            <a:blip r:embed="rId16"/>
            <a:stretch>
              <a:fillRect l="0" t="0" r="0" b="0"/>
            </a:stretch>
          </a:blipFill>
        </p:spPr>
      </p:sp>
      <p:sp>
        <p:nvSpPr>
          <p:cNvPr name="Freeform 17" id="17"/>
          <p:cNvSpPr/>
          <p:nvPr/>
        </p:nvSpPr>
        <p:spPr>
          <a:xfrm flipH="false" flipV="false" rot="0">
            <a:off x="9286773" y="1886316"/>
            <a:ext cx="1054964" cy="2014252"/>
          </a:xfrm>
          <a:custGeom>
            <a:avLst/>
            <a:gdLst/>
            <a:ahLst/>
            <a:cxnLst/>
            <a:rect r="r" b="b" t="t" l="l"/>
            <a:pathLst>
              <a:path h="2014252" w="1054964">
                <a:moveTo>
                  <a:pt x="0" y="0"/>
                </a:moveTo>
                <a:lnTo>
                  <a:pt x="1054964" y="0"/>
                </a:lnTo>
                <a:lnTo>
                  <a:pt x="1054964" y="2014252"/>
                </a:lnTo>
                <a:lnTo>
                  <a:pt x="0" y="2014252"/>
                </a:lnTo>
                <a:lnTo>
                  <a:pt x="0" y="0"/>
                </a:lnTo>
                <a:close/>
              </a:path>
            </a:pathLst>
          </a:custGeom>
          <a:blipFill>
            <a:blip r:embed="rId17"/>
            <a:stretch>
              <a:fillRect l="0" t="0" r="0" b="0"/>
            </a:stretch>
          </a:blipFill>
        </p:spPr>
      </p:sp>
      <p:sp>
        <p:nvSpPr>
          <p:cNvPr name="Freeform 18" id="18"/>
          <p:cNvSpPr/>
          <p:nvPr/>
        </p:nvSpPr>
        <p:spPr>
          <a:xfrm flipH="false" flipV="false" rot="0">
            <a:off x="15377865" y="1886316"/>
            <a:ext cx="1022233" cy="2014252"/>
          </a:xfrm>
          <a:custGeom>
            <a:avLst/>
            <a:gdLst/>
            <a:ahLst/>
            <a:cxnLst/>
            <a:rect r="r" b="b" t="t" l="l"/>
            <a:pathLst>
              <a:path h="2014252" w="1022233">
                <a:moveTo>
                  <a:pt x="0" y="0"/>
                </a:moveTo>
                <a:lnTo>
                  <a:pt x="1022233" y="0"/>
                </a:lnTo>
                <a:lnTo>
                  <a:pt x="1022233" y="2014252"/>
                </a:lnTo>
                <a:lnTo>
                  <a:pt x="0" y="2014252"/>
                </a:lnTo>
                <a:lnTo>
                  <a:pt x="0" y="0"/>
                </a:lnTo>
                <a:close/>
              </a:path>
            </a:pathLst>
          </a:custGeom>
          <a:blipFill>
            <a:blip r:embed="rId18"/>
            <a:stretch>
              <a:fillRect l="0" t="0" r="0" b="0"/>
            </a:stretch>
          </a:blipFill>
        </p:spPr>
      </p:sp>
      <p:sp>
        <p:nvSpPr>
          <p:cNvPr name="Freeform 19" id="19"/>
          <p:cNvSpPr/>
          <p:nvPr/>
        </p:nvSpPr>
        <p:spPr>
          <a:xfrm flipH="false" flipV="false" rot="0">
            <a:off x="7269226" y="1983205"/>
            <a:ext cx="1224269" cy="1820474"/>
          </a:xfrm>
          <a:custGeom>
            <a:avLst/>
            <a:gdLst/>
            <a:ahLst/>
            <a:cxnLst/>
            <a:rect r="r" b="b" t="t" l="l"/>
            <a:pathLst>
              <a:path h="1820474" w="1224269">
                <a:moveTo>
                  <a:pt x="0" y="0"/>
                </a:moveTo>
                <a:lnTo>
                  <a:pt x="1224269" y="0"/>
                </a:lnTo>
                <a:lnTo>
                  <a:pt x="1224269" y="1820475"/>
                </a:lnTo>
                <a:lnTo>
                  <a:pt x="0" y="1820475"/>
                </a:lnTo>
                <a:lnTo>
                  <a:pt x="0" y="0"/>
                </a:lnTo>
                <a:close/>
              </a:path>
            </a:pathLst>
          </a:custGeom>
          <a:blipFill>
            <a:blip r:embed="rId19"/>
            <a:stretch>
              <a:fillRect l="0" t="0" r="0" b="0"/>
            </a:stretch>
          </a:blipFill>
        </p:spPr>
      </p:sp>
      <p:sp>
        <p:nvSpPr>
          <p:cNvPr name="Freeform 20" id="20"/>
          <p:cNvSpPr/>
          <p:nvPr/>
        </p:nvSpPr>
        <p:spPr>
          <a:xfrm flipH="false" flipV="false" rot="0">
            <a:off x="2360392" y="1886316"/>
            <a:ext cx="1228693" cy="2014252"/>
          </a:xfrm>
          <a:custGeom>
            <a:avLst/>
            <a:gdLst/>
            <a:ahLst/>
            <a:cxnLst/>
            <a:rect r="r" b="b" t="t" l="l"/>
            <a:pathLst>
              <a:path h="2014252" w="1228693">
                <a:moveTo>
                  <a:pt x="0" y="0"/>
                </a:moveTo>
                <a:lnTo>
                  <a:pt x="1228693" y="0"/>
                </a:lnTo>
                <a:lnTo>
                  <a:pt x="1228693" y="2014252"/>
                </a:lnTo>
                <a:lnTo>
                  <a:pt x="0" y="2014252"/>
                </a:lnTo>
                <a:lnTo>
                  <a:pt x="0" y="0"/>
                </a:lnTo>
                <a:close/>
              </a:path>
            </a:pathLst>
          </a:custGeom>
          <a:blipFill>
            <a:blip r:embed="rId20"/>
            <a:stretch>
              <a:fillRect l="0" t="0" r="0" b="0"/>
            </a:stretch>
          </a:blipFill>
        </p:spPr>
      </p:sp>
      <p:sp>
        <p:nvSpPr>
          <p:cNvPr name="Freeform 21" id="21"/>
          <p:cNvSpPr/>
          <p:nvPr/>
        </p:nvSpPr>
        <p:spPr>
          <a:xfrm flipH="false" flipV="false" rot="0">
            <a:off x="5300174" y="4471596"/>
            <a:ext cx="1145606" cy="2014252"/>
          </a:xfrm>
          <a:custGeom>
            <a:avLst/>
            <a:gdLst/>
            <a:ahLst/>
            <a:cxnLst/>
            <a:rect r="r" b="b" t="t" l="l"/>
            <a:pathLst>
              <a:path h="2014252" w="1145606">
                <a:moveTo>
                  <a:pt x="0" y="0"/>
                </a:moveTo>
                <a:lnTo>
                  <a:pt x="1145605" y="0"/>
                </a:lnTo>
                <a:lnTo>
                  <a:pt x="1145605" y="2014252"/>
                </a:lnTo>
                <a:lnTo>
                  <a:pt x="0" y="2014252"/>
                </a:lnTo>
                <a:lnTo>
                  <a:pt x="0" y="0"/>
                </a:lnTo>
                <a:close/>
              </a:path>
            </a:pathLst>
          </a:custGeom>
          <a:blipFill>
            <a:blip r:embed="rId21"/>
            <a:stretch>
              <a:fillRect l="0" t="0" r="0" b="0"/>
            </a:stretch>
          </a:blipFill>
        </p:spPr>
      </p:sp>
      <p:sp>
        <p:nvSpPr>
          <p:cNvPr name="TextBox 22" id="22"/>
          <p:cNvSpPr txBox="true"/>
          <p:nvPr/>
        </p:nvSpPr>
        <p:spPr>
          <a:xfrm rot="0">
            <a:off x="1028700" y="1123950"/>
            <a:ext cx="6564312" cy="508635"/>
          </a:xfrm>
          <a:prstGeom prst="rect">
            <a:avLst/>
          </a:prstGeom>
        </p:spPr>
        <p:txBody>
          <a:bodyPr anchor="t" rtlCol="false" tIns="0" lIns="0" bIns="0" rIns="0">
            <a:spAutoFit/>
          </a:bodyPr>
          <a:lstStyle/>
          <a:p>
            <a:pPr algn="l" marL="0" indent="0" lvl="0">
              <a:lnSpc>
                <a:spcPts val="3719"/>
              </a:lnSpc>
              <a:spcBef>
                <a:spcPct val="0"/>
              </a:spcBef>
            </a:pPr>
            <a:r>
              <a:rPr lang="en-US" sz="3999">
                <a:solidFill>
                  <a:srgbClr val="000000"/>
                </a:solidFill>
                <a:latin typeface="Alice"/>
                <a:ea typeface="Alice"/>
                <a:cs typeface="Alice"/>
                <a:sym typeface="Alice"/>
              </a:rPr>
              <a:t>Elementos gráficos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6EEFD"/>
        </a:solidFill>
      </p:bgPr>
    </p:bg>
    <p:spTree>
      <p:nvGrpSpPr>
        <p:cNvPr id="1" name=""/>
        <p:cNvGrpSpPr/>
        <p:nvPr/>
      </p:nvGrpSpPr>
      <p:grpSpPr>
        <a:xfrm>
          <a:off x="0" y="0"/>
          <a:ext cx="0" cy="0"/>
          <a:chOff x="0" y="0"/>
          <a:chExt cx="0" cy="0"/>
        </a:xfrm>
      </p:grpSpPr>
      <p:grpSp>
        <p:nvGrpSpPr>
          <p:cNvPr name="Group 2" id="2"/>
          <p:cNvGrpSpPr/>
          <p:nvPr/>
        </p:nvGrpSpPr>
        <p:grpSpPr>
          <a:xfrm rot="0">
            <a:off x="7225018" y="1256041"/>
            <a:ext cx="8647505" cy="7774918"/>
            <a:chOff x="0" y="0"/>
            <a:chExt cx="2277532" cy="2047715"/>
          </a:xfrm>
        </p:grpSpPr>
        <p:sp>
          <p:nvSpPr>
            <p:cNvPr name="Freeform 3" id="3"/>
            <p:cNvSpPr/>
            <p:nvPr/>
          </p:nvSpPr>
          <p:spPr>
            <a:xfrm flipH="false" flipV="false" rot="0">
              <a:off x="0" y="0"/>
              <a:ext cx="2277532" cy="2047715"/>
            </a:xfrm>
            <a:custGeom>
              <a:avLst/>
              <a:gdLst/>
              <a:ahLst/>
              <a:cxnLst/>
              <a:rect r="r" b="b" t="t" l="l"/>
              <a:pathLst>
                <a:path h="2047715" w="2277532">
                  <a:moveTo>
                    <a:pt x="45659" y="0"/>
                  </a:moveTo>
                  <a:lnTo>
                    <a:pt x="2231873" y="0"/>
                  </a:lnTo>
                  <a:cubicBezTo>
                    <a:pt x="2257090" y="0"/>
                    <a:pt x="2277532" y="20442"/>
                    <a:pt x="2277532" y="45659"/>
                  </a:cubicBezTo>
                  <a:lnTo>
                    <a:pt x="2277532" y="2002056"/>
                  </a:lnTo>
                  <a:cubicBezTo>
                    <a:pt x="2277532" y="2014165"/>
                    <a:pt x="2272722" y="2025779"/>
                    <a:pt x="2264159" y="2034342"/>
                  </a:cubicBezTo>
                  <a:cubicBezTo>
                    <a:pt x="2255596" y="2042904"/>
                    <a:pt x="2243983" y="2047715"/>
                    <a:pt x="2231873" y="2047715"/>
                  </a:cubicBezTo>
                  <a:lnTo>
                    <a:pt x="45659" y="2047715"/>
                  </a:lnTo>
                  <a:cubicBezTo>
                    <a:pt x="33550" y="2047715"/>
                    <a:pt x="21936" y="2042904"/>
                    <a:pt x="13373" y="2034342"/>
                  </a:cubicBezTo>
                  <a:cubicBezTo>
                    <a:pt x="4811" y="2025779"/>
                    <a:pt x="0" y="2014165"/>
                    <a:pt x="0" y="2002056"/>
                  </a:cubicBezTo>
                  <a:lnTo>
                    <a:pt x="0" y="45659"/>
                  </a:lnTo>
                  <a:cubicBezTo>
                    <a:pt x="0" y="33550"/>
                    <a:pt x="4811" y="21936"/>
                    <a:pt x="13373" y="13373"/>
                  </a:cubicBezTo>
                  <a:cubicBezTo>
                    <a:pt x="21936" y="4811"/>
                    <a:pt x="33550" y="0"/>
                    <a:pt x="45659" y="0"/>
                  </a:cubicBezTo>
                  <a:close/>
                </a:path>
              </a:pathLst>
            </a:custGeom>
            <a:solidFill>
              <a:srgbClr val="FFFFFF"/>
            </a:solidFill>
          </p:spPr>
        </p:sp>
        <p:sp>
          <p:nvSpPr>
            <p:cNvPr name="TextBox 4" id="4"/>
            <p:cNvSpPr txBox="true"/>
            <p:nvPr/>
          </p:nvSpPr>
          <p:spPr>
            <a:xfrm>
              <a:off x="0" y="-38100"/>
              <a:ext cx="2277532" cy="2085815"/>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16491648" y="3988482"/>
            <a:ext cx="8647505" cy="7774918"/>
            <a:chOff x="0" y="0"/>
            <a:chExt cx="2277532" cy="2047715"/>
          </a:xfrm>
        </p:grpSpPr>
        <p:sp>
          <p:nvSpPr>
            <p:cNvPr name="Freeform 6" id="6"/>
            <p:cNvSpPr/>
            <p:nvPr/>
          </p:nvSpPr>
          <p:spPr>
            <a:xfrm flipH="false" flipV="false" rot="0">
              <a:off x="0" y="0"/>
              <a:ext cx="2277532" cy="2047715"/>
            </a:xfrm>
            <a:custGeom>
              <a:avLst/>
              <a:gdLst/>
              <a:ahLst/>
              <a:cxnLst/>
              <a:rect r="r" b="b" t="t" l="l"/>
              <a:pathLst>
                <a:path h="2047715" w="2277532">
                  <a:moveTo>
                    <a:pt x="45659" y="0"/>
                  </a:moveTo>
                  <a:lnTo>
                    <a:pt x="2231873" y="0"/>
                  </a:lnTo>
                  <a:cubicBezTo>
                    <a:pt x="2257090" y="0"/>
                    <a:pt x="2277532" y="20442"/>
                    <a:pt x="2277532" y="45659"/>
                  </a:cubicBezTo>
                  <a:lnTo>
                    <a:pt x="2277532" y="2002056"/>
                  </a:lnTo>
                  <a:cubicBezTo>
                    <a:pt x="2277532" y="2014165"/>
                    <a:pt x="2272722" y="2025779"/>
                    <a:pt x="2264159" y="2034342"/>
                  </a:cubicBezTo>
                  <a:cubicBezTo>
                    <a:pt x="2255596" y="2042904"/>
                    <a:pt x="2243983" y="2047715"/>
                    <a:pt x="2231873" y="2047715"/>
                  </a:cubicBezTo>
                  <a:lnTo>
                    <a:pt x="45659" y="2047715"/>
                  </a:lnTo>
                  <a:cubicBezTo>
                    <a:pt x="33550" y="2047715"/>
                    <a:pt x="21936" y="2042904"/>
                    <a:pt x="13373" y="2034342"/>
                  </a:cubicBezTo>
                  <a:cubicBezTo>
                    <a:pt x="4811" y="2025779"/>
                    <a:pt x="0" y="2014165"/>
                    <a:pt x="0" y="2002056"/>
                  </a:cubicBezTo>
                  <a:lnTo>
                    <a:pt x="0" y="45659"/>
                  </a:lnTo>
                  <a:cubicBezTo>
                    <a:pt x="0" y="33550"/>
                    <a:pt x="4811" y="21936"/>
                    <a:pt x="13373" y="13373"/>
                  </a:cubicBezTo>
                  <a:cubicBezTo>
                    <a:pt x="21936" y="4811"/>
                    <a:pt x="33550" y="0"/>
                    <a:pt x="45659" y="0"/>
                  </a:cubicBezTo>
                  <a:close/>
                </a:path>
              </a:pathLst>
            </a:custGeom>
            <a:solidFill>
              <a:srgbClr val="FFFFFF"/>
            </a:solidFill>
          </p:spPr>
        </p:sp>
        <p:sp>
          <p:nvSpPr>
            <p:cNvPr name="TextBox 7" id="7"/>
            <p:cNvSpPr txBox="true"/>
            <p:nvPr/>
          </p:nvSpPr>
          <p:spPr>
            <a:xfrm>
              <a:off x="0" y="-38100"/>
              <a:ext cx="2277532" cy="2085815"/>
            </a:xfrm>
            <a:prstGeom prst="rect">
              <a:avLst/>
            </a:prstGeom>
          </p:spPr>
          <p:txBody>
            <a:bodyPr anchor="ctr" rtlCol="false" tIns="50800" lIns="50800" bIns="50800" rIns="50800"/>
            <a:lstStyle/>
            <a:p>
              <a:pPr algn="ctr">
                <a:lnSpc>
                  <a:spcPts val="2659"/>
                </a:lnSpc>
                <a:spcBef>
                  <a:spcPct val="0"/>
                </a:spcBef>
              </a:pPr>
            </a:p>
          </p:txBody>
        </p:sp>
      </p:grpSp>
      <p:grpSp>
        <p:nvGrpSpPr>
          <p:cNvPr name="Group 8" id="8"/>
          <p:cNvGrpSpPr/>
          <p:nvPr/>
        </p:nvGrpSpPr>
        <p:grpSpPr>
          <a:xfrm rot="0">
            <a:off x="-1153663" y="-1476399"/>
            <a:ext cx="7754823" cy="7774918"/>
            <a:chOff x="0" y="0"/>
            <a:chExt cx="2042422" cy="2047715"/>
          </a:xfrm>
        </p:grpSpPr>
        <p:sp>
          <p:nvSpPr>
            <p:cNvPr name="Freeform 9" id="9"/>
            <p:cNvSpPr/>
            <p:nvPr/>
          </p:nvSpPr>
          <p:spPr>
            <a:xfrm flipH="false" flipV="false" rot="0">
              <a:off x="0" y="0"/>
              <a:ext cx="2042422" cy="2047715"/>
            </a:xfrm>
            <a:custGeom>
              <a:avLst/>
              <a:gdLst/>
              <a:ahLst/>
              <a:cxnLst/>
              <a:rect r="r" b="b" t="t" l="l"/>
              <a:pathLst>
                <a:path h="2047715" w="2042422">
                  <a:moveTo>
                    <a:pt x="50915" y="0"/>
                  </a:moveTo>
                  <a:lnTo>
                    <a:pt x="1991507" y="0"/>
                  </a:lnTo>
                  <a:cubicBezTo>
                    <a:pt x="2005011" y="0"/>
                    <a:pt x="2017961" y="5364"/>
                    <a:pt x="2027510" y="14913"/>
                  </a:cubicBezTo>
                  <a:cubicBezTo>
                    <a:pt x="2037058" y="24461"/>
                    <a:pt x="2042422" y="37412"/>
                    <a:pt x="2042422" y="50915"/>
                  </a:cubicBezTo>
                  <a:lnTo>
                    <a:pt x="2042422" y="1996800"/>
                  </a:lnTo>
                  <a:cubicBezTo>
                    <a:pt x="2042422" y="2010303"/>
                    <a:pt x="2037058" y="2023254"/>
                    <a:pt x="2027510" y="2032802"/>
                  </a:cubicBezTo>
                  <a:cubicBezTo>
                    <a:pt x="2017961" y="2042351"/>
                    <a:pt x="2005011" y="2047715"/>
                    <a:pt x="1991507" y="2047715"/>
                  </a:cubicBezTo>
                  <a:lnTo>
                    <a:pt x="50915" y="2047715"/>
                  </a:lnTo>
                  <a:cubicBezTo>
                    <a:pt x="37412" y="2047715"/>
                    <a:pt x="24461" y="2042351"/>
                    <a:pt x="14913" y="2032802"/>
                  </a:cubicBezTo>
                  <a:cubicBezTo>
                    <a:pt x="5364" y="2023254"/>
                    <a:pt x="0" y="2010303"/>
                    <a:pt x="0" y="1996800"/>
                  </a:cubicBezTo>
                  <a:lnTo>
                    <a:pt x="0" y="50915"/>
                  </a:lnTo>
                  <a:cubicBezTo>
                    <a:pt x="0" y="37412"/>
                    <a:pt x="5364" y="24461"/>
                    <a:pt x="14913" y="14913"/>
                  </a:cubicBezTo>
                  <a:cubicBezTo>
                    <a:pt x="24461" y="5364"/>
                    <a:pt x="37412" y="0"/>
                    <a:pt x="50915" y="0"/>
                  </a:cubicBezTo>
                  <a:close/>
                </a:path>
              </a:pathLst>
            </a:custGeom>
            <a:solidFill>
              <a:srgbClr val="FFFFFF"/>
            </a:solidFill>
          </p:spPr>
        </p:sp>
        <p:sp>
          <p:nvSpPr>
            <p:cNvPr name="TextBox 10" id="10"/>
            <p:cNvSpPr txBox="true"/>
            <p:nvPr/>
          </p:nvSpPr>
          <p:spPr>
            <a:xfrm>
              <a:off x="0" y="-38100"/>
              <a:ext cx="2042422" cy="2085815"/>
            </a:xfrm>
            <a:prstGeom prst="rect">
              <a:avLst/>
            </a:prstGeom>
          </p:spPr>
          <p:txBody>
            <a:bodyPr anchor="ctr" rtlCol="false" tIns="50800" lIns="50800" bIns="50800" rIns="50800"/>
            <a:lstStyle/>
            <a:p>
              <a:pPr algn="ctr">
                <a:lnSpc>
                  <a:spcPts val="2659"/>
                </a:lnSpc>
                <a:spcBef>
                  <a:spcPct val="0"/>
                </a:spcBef>
              </a:pPr>
            </a:p>
          </p:txBody>
        </p:sp>
      </p:grpSp>
      <p:sp>
        <p:nvSpPr>
          <p:cNvPr name="Freeform 11" id="11"/>
          <p:cNvSpPr/>
          <p:nvPr/>
        </p:nvSpPr>
        <p:spPr>
          <a:xfrm flipH="false" flipV="false" rot="0">
            <a:off x="2415477" y="1028700"/>
            <a:ext cx="5668137" cy="8229600"/>
          </a:xfrm>
          <a:custGeom>
            <a:avLst/>
            <a:gdLst/>
            <a:ahLst/>
            <a:cxnLst/>
            <a:rect r="r" b="b" t="t" l="l"/>
            <a:pathLst>
              <a:path h="8229600" w="5668137">
                <a:moveTo>
                  <a:pt x="0" y="0"/>
                </a:moveTo>
                <a:lnTo>
                  <a:pt x="5668137" y="0"/>
                </a:lnTo>
                <a:lnTo>
                  <a:pt x="5668137" y="8229600"/>
                </a:lnTo>
                <a:lnTo>
                  <a:pt x="0" y="8229600"/>
                </a:lnTo>
                <a:lnTo>
                  <a:pt x="0" y="0"/>
                </a:lnTo>
                <a:close/>
              </a:path>
            </a:pathLst>
          </a:custGeom>
          <a:blipFill>
            <a:blip r:embed="rId2"/>
            <a:stretch>
              <a:fillRect l="0" t="0" r="0" b="0"/>
            </a:stretch>
          </a:blipFill>
        </p:spPr>
      </p:sp>
      <p:sp>
        <p:nvSpPr>
          <p:cNvPr name="TextBox 12" id="12"/>
          <p:cNvSpPr txBox="true"/>
          <p:nvPr/>
        </p:nvSpPr>
        <p:spPr>
          <a:xfrm rot="0">
            <a:off x="9752700" y="3294416"/>
            <a:ext cx="4906504" cy="4581525"/>
          </a:xfrm>
          <a:prstGeom prst="rect">
            <a:avLst/>
          </a:prstGeom>
        </p:spPr>
        <p:txBody>
          <a:bodyPr anchor="t" rtlCol="false" tIns="0" lIns="0" bIns="0" rIns="0">
            <a:spAutoFit/>
          </a:bodyPr>
          <a:lstStyle/>
          <a:p>
            <a:pPr algn="l">
              <a:lnSpc>
                <a:spcPts val="4079"/>
              </a:lnSpc>
            </a:pPr>
            <a:r>
              <a:rPr lang="en-US" sz="2400">
                <a:solidFill>
                  <a:srgbClr val="000000"/>
                </a:solidFill>
                <a:latin typeface="Montserrat"/>
                <a:ea typeface="Montserrat"/>
                <a:cs typeface="Montserrat"/>
                <a:sym typeface="Montserrat"/>
              </a:rPr>
              <a:t>INTRODUCCIÓN</a:t>
            </a:r>
          </a:p>
          <a:p>
            <a:pPr algn="l">
              <a:lnSpc>
                <a:spcPts val="4079"/>
              </a:lnSpc>
            </a:pPr>
            <a:r>
              <a:rPr lang="en-US" sz="2400">
                <a:solidFill>
                  <a:srgbClr val="000000"/>
                </a:solidFill>
                <a:latin typeface="Montserrat"/>
                <a:ea typeface="Montserrat"/>
                <a:cs typeface="Montserrat"/>
                <a:sym typeface="Montserrat"/>
              </a:rPr>
              <a:t>LA PSICOLOGÍA</a:t>
            </a:r>
          </a:p>
          <a:p>
            <a:pPr algn="l">
              <a:lnSpc>
                <a:spcPts val="4079"/>
              </a:lnSpc>
            </a:pPr>
            <a:r>
              <a:rPr lang="en-US" sz="2400">
                <a:solidFill>
                  <a:srgbClr val="000000"/>
                </a:solidFill>
                <a:latin typeface="Montserrat"/>
                <a:ea typeface="Montserrat"/>
                <a:cs typeface="Montserrat"/>
                <a:sym typeface="Montserrat"/>
              </a:rPr>
              <a:t>LA SALUD MENTAL</a:t>
            </a:r>
          </a:p>
          <a:p>
            <a:pPr algn="l">
              <a:lnSpc>
                <a:spcPts val="4079"/>
              </a:lnSpc>
            </a:pPr>
            <a:r>
              <a:rPr lang="en-US" sz="2400">
                <a:solidFill>
                  <a:srgbClr val="000000"/>
                </a:solidFill>
                <a:latin typeface="Montserrat"/>
                <a:ea typeface="Montserrat"/>
                <a:cs typeface="Montserrat"/>
                <a:sym typeface="Montserrat"/>
              </a:rPr>
              <a:t>METODOLOGÍA</a:t>
            </a:r>
          </a:p>
          <a:p>
            <a:pPr algn="l">
              <a:lnSpc>
                <a:spcPts val="4079"/>
              </a:lnSpc>
            </a:pPr>
            <a:r>
              <a:rPr lang="en-US" sz="2400">
                <a:solidFill>
                  <a:srgbClr val="000000"/>
                </a:solidFill>
                <a:latin typeface="Montserrat"/>
                <a:ea typeface="Montserrat"/>
                <a:cs typeface="Montserrat"/>
                <a:sym typeface="Montserrat"/>
              </a:rPr>
              <a:t>LOS DATOS GENERALES</a:t>
            </a:r>
          </a:p>
          <a:p>
            <a:pPr algn="l">
              <a:lnSpc>
                <a:spcPts val="4079"/>
              </a:lnSpc>
            </a:pPr>
            <a:r>
              <a:rPr lang="en-US" sz="2400">
                <a:solidFill>
                  <a:srgbClr val="000000"/>
                </a:solidFill>
                <a:latin typeface="Montserrat"/>
                <a:ea typeface="Montserrat"/>
                <a:cs typeface="Montserrat"/>
                <a:sym typeface="Montserrat"/>
              </a:rPr>
              <a:t>LAS ESTADÍSTICAS</a:t>
            </a:r>
          </a:p>
          <a:p>
            <a:pPr algn="l">
              <a:lnSpc>
                <a:spcPts val="4079"/>
              </a:lnSpc>
            </a:pPr>
            <a:r>
              <a:rPr lang="en-US" sz="2400">
                <a:solidFill>
                  <a:srgbClr val="000000"/>
                </a:solidFill>
                <a:latin typeface="Montserrat"/>
                <a:ea typeface="Montserrat"/>
                <a:cs typeface="Montserrat"/>
                <a:sym typeface="Montserrat"/>
              </a:rPr>
              <a:t>LOS MÓDULOS</a:t>
            </a:r>
          </a:p>
          <a:p>
            <a:pPr algn="l">
              <a:lnSpc>
                <a:spcPts val="4079"/>
              </a:lnSpc>
            </a:pPr>
            <a:r>
              <a:rPr lang="en-US" sz="2400">
                <a:solidFill>
                  <a:srgbClr val="000000"/>
                </a:solidFill>
                <a:latin typeface="Montserrat"/>
                <a:ea typeface="Montserrat"/>
                <a:cs typeface="Montserrat"/>
                <a:sym typeface="Montserrat"/>
              </a:rPr>
              <a:t>ESTUDIOS INTERNACIONALES</a:t>
            </a:r>
          </a:p>
          <a:p>
            <a:pPr algn="l">
              <a:lnSpc>
                <a:spcPts val="4079"/>
              </a:lnSpc>
            </a:pPr>
            <a:r>
              <a:rPr lang="en-US" sz="2400">
                <a:solidFill>
                  <a:srgbClr val="000000"/>
                </a:solidFill>
                <a:latin typeface="Montserrat"/>
                <a:ea typeface="Montserrat"/>
                <a:cs typeface="Montserrat"/>
                <a:sym typeface="Montserrat"/>
              </a:rPr>
              <a:t>CONCLUSIONES</a:t>
            </a:r>
          </a:p>
        </p:txBody>
      </p:sp>
      <p:sp>
        <p:nvSpPr>
          <p:cNvPr name="TextBox 13" id="13"/>
          <p:cNvSpPr txBox="true"/>
          <p:nvPr/>
        </p:nvSpPr>
        <p:spPr>
          <a:xfrm rot="0">
            <a:off x="8946723" y="2506309"/>
            <a:ext cx="4926298" cy="508635"/>
          </a:xfrm>
          <a:prstGeom prst="rect">
            <a:avLst/>
          </a:prstGeom>
        </p:spPr>
        <p:txBody>
          <a:bodyPr anchor="t" rtlCol="false" tIns="0" lIns="0" bIns="0" rIns="0">
            <a:spAutoFit/>
          </a:bodyPr>
          <a:lstStyle/>
          <a:p>
            <a:pPr algn="l" marL="0" indent="0" lvl="0">
              <a:lnSpc>
                <a:spcPts val="3719"/>
              </a:lnSpc>
              <a:spcBef>
                <a:spcPct val="0"/>
              </a:spcBef>
            </a:pPr>
            <a:r>
              <a:rPr lang="en-US" sz="3999" strike="noStrike" u="none">
                <a:solidFill>
                  <a:srgbClr val="000000"/>
                </a:solidFill>
                <a:latin typeface="Alice"/>
                <a:ea typeface="Alice"/>
                <a:cs typeface="Alice"/>
                <a:sym typeface="Alice"/>
              </a:rPr>
              <a:t>Índice general</a:t>
            </a:r>
          </a:p>
        </p:txBody>
      </p:sp>
      <p:sp>
        <p:nvSpPr>
          <p:cNvPr name="TextBox 14" id="14"/>
          <p:cNvSpPr txBox="true"/>
          <p:nvPr/>
        </p:nvSpPr>
        <p:spPr>
          <a:xfrm rot="0">
            <a:off x="8946723" y="3275366"/>
            <a:ext cx="714182" cy="4600575"/>
          </a:xfrm>
          <a:prstGeom prst="rect">
            <a:avLst/>
          </a:prstGeom>
        </p:spPr>
        <p:txBody>
          <a:bodyPr anchor="t" rtlCol="false" tIns="0" lIns="0" bIns="0" rIns="0">
            <a:spAutoFit/>
          </a:bodyPr>
          <a:lstStyle/>
          <a:p>
            <a:pPr algn="l">
              <a:lnSpc>
                <a:spcPts val="4079"/>
              </a:lnSpc>
            </a:pPr>
            <a:r>
              <a:rPr lang="en-US" sz="2400">
                <a:solidFill>
                  <a:srgbClr val="000000"/>
                </a:solidFill>
                <a:latin typeface="Alice Bold"/>
                <a:ea typeface="Alice Bold"/>
                <a:cs typeface="Alice Bold"/>
                <a:sym typeface="Alice Bold"/>
              </a:rPr>
              <a:t>01</a:t>
            </a:r>
          </a:p>
          <a:p>
            <a:pPr algn="l">
              <a:lnSpc>
                <a:spcPts val="4079"/>
              </a:lnSpc>
            </a:pPr>
            <a:r>
              <a:rPr lang="en-US" sz="2400">
                <a:solidFill>
                  <a:srgbClr val="000000"/>
                </a:solidFill>
                <a:latin typeface="Alice Bold"/>
                <a:ea typeface="Alice Bold"/>
                <a:cs typeface="Alice Bold"/>
                <a:sym typeface="Alice Bold"/>
              </a:rPr>
              <a:t>03</a:t>
            </a:r>
          </a:p>
          <a:p>
            <a:pPr algn="l">
              <a:lnSpc>
                <a:spcPts val="4079"/>
              </a:lnSpc>
            </a:pPr>
            <a:r>
              <a:rPr lang="en-US" sz="2400">
                <a:solidFill>
                  <a:srgbClr val="000000"/>
                </a:solidFill>
                <a:latin typeface="Alice Bold"/>
                <a:ea typeface="Alice Bold"/>
                <a:cs typeface="Alice Bold"/>
                <a:sym typeface="Alice Bold"/>
              </a:rPr>
              <a:t>05</a:t>
            </a:r>
          </a:p>
          <a:p>
            <a:pPr algn="l">
              <a:lnSpc>
                <a:spcPts val="4079"/>
              </a:lnSpc>
            </a:pPr>
            <a:r>
              <a:rPr lang="en-US" sz="2400">
                <a:solidFill>
                  <a:srgbClr val="000000"/>
                </a:solidFill>
                <a:latin typeface="Alice Bold"/>
                <a:ea typeface="Alice Bold"/>
                <a:cs typeface="Alice Bold"/>
                <a:sym typeface="Alice Bold"/>
              </a:rPr>
              <a:t>06</a:t>
            </a:r>
          </a:p>
          <a:p>
            <a:pPr algn="l">
              <a:lnSpc>
                <a:spcPts val="4079"/>
              </a:lnSpc>
            </a:pPr>
            <a:r>
              <a:rPr lang="en-US" sz="2400">
                <a:solidFill>
                  <a:srgbClr val="000000"/>
                </a:solidFill>
                <a:latin typeface="Alice Bold"/>
                <a:ea typeface="Alice Bold"/>
                <a:cs typeface="Alice Bold"/>
                <a:sym typeface="Alice Bold"/>
              </a:rPr>
              <a:t>08</a:t>
            </a:r>
          </a:p>
          <a:p>
            <a:pPr algn="l">
              <a:lnSpc>
                <a:spcPts val="4079"/>
              </a:lnSpc>
            </a:pPr>
            <a:r>
              <a:rPr lang="en-US" sz="2400">
                <a:solidFill>
                  <a:srgbClr val="000000"/>
                </a:solidFill>
                <a:latin typeface="Alice Bold"/>
                <a:ea typeface="Alice Bold"/>
                <a:cs typeface="Alice Bold"/>
                <a:sym typeface="Alice Bold"/>
              </a:rPr>
              <a:t>09</a:t>
            </a:r>
          </a:p>
          <a:p>
            <a:pPr algn="l">
              <a:lnSpc>
                <a:spcPts val="4079"/>
              </a:lnSpc>
            </a:pPr>
            <a:r>
              <a:rPr lang="en-US" sz="2400">
                <a:solidFill>
                  <a:srgbClr val="000000"/>
                </a:solidFill>
                <a:latin typeface="Alice Bold"/>
                <a:ea typeface="Alice Bold"/>
                <a:cs typeface="Alice Bold"/>
                <a:sym typeface="Alice Bold"/>
              </a:rPr>
              <a:t>10</a:t>
            </a:r>
          </a:p>
          <a:p>
            <a:pPr algn="l">
              <a:lnSpc>
                <a:spcPts val="4079"/>
              </a:lnSpc>
            </a:pPr>
            <a:r>
              <a:rPr lang="en-US" sz="2400">
                <a:solidFill>
                  <a:srgbClr val="000000"/>
                </a:solidFill>
                <a:latin typeface="Alice Bold"/>
                <a:ea typeface="Alice Bold"/>
                <a:cs typeface="Alice Bold"/>
                <a:sym typeface="Alice Bold"/>
              </a:rPr>
              <a:t>12</a:t>
            </a:r>
          </a:p>
          <a:p>
            <a:pPr algn="l">
              <a:lnSpc>
                <a:spcPts val="4079"/>
              </a:lnSpc>
            </a:pPr>
            <a:r>
              <a:rPr lang="en-US" sz="2400">
                <a:solidFill>
                  <a:srgbClr val="000000"/>
                </a:solidFill>
                <a:latin typeface="Alice Bold"/>
                <a:ea typeface="Alice Bold"/>
                <a:cs typeface="Alice Bold"/>
                <a:sym typeface="Alice Bold"/>
              </a:rPr>
              <a:t>13</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6EEFD"/>
        </a:solidFill>
      </p:bgPr>
    </p:bg>
    <p:spTree>
      <p:nvGrpSpPr>
        <p:cNvPr id="1" name=""/>
        <p:cNvGrpSpPr/>
        <p:nvPr/>
      </p:nvGrpSpPr>
      <p:grpSpPr>
        <a:xfrm>
          <a:off x="0" y="0"/>
          <a:ext cx="0" cy="0"/>
          <a:chOff x="0" y="0"/>
          <a:chExt cx="0" cy="0"/>
        </a:xfrm>
      </p:grpSpPr>
      <p:grpSp>
        <p:nvGrpSpPr>
          <p:cNvPr name="Group 2" id="2"/>
          <p:cNvGrpSpPr/>
          <p:nvPr/>
        </p:nvGrpSpPr>
        <p:grpSpPr>
          <a:xfrm rot="0">
            <a:off x="1028700" y="768595"/>
            <a:ext cx="7757404" cy="7879304"/>
            <a:chOff x="0" y="0"/>
            <a:chExt cx="2043102" cy="2075208"/>
          </a:xfrm>
        </p:grpSpPr>
        <p:sp>
          <p:nvSpPr>
            <p:cNvPr name="Freeform 3" id="3"/>
            <p:cNvSpPr/>
            <p:nvPr/>
          </p:nvSpPr>
          <p:spPr>
            <a:xfrm flipH="false" flipV="false" rot="0">
              <a:off x="0" y="0"/>
              <a:ext cx="2043102" cy="2075208"/>
            </a:xfrm>
            <a:custGeom>
              <a:avLst/>
              <a:gdLst/>
              <a:ahLst/>
              <a:cxnLst/>
              <a:rect r="r" b="b" t="t" l="l"/>
              <a:pathLst>
                <a:path h="2075208" w="2043102">
                  <a:moveTo>
                    <a:pt x="50898" y="0"/>
                  </a:moveTo>
                  <a:lnTo>
                    <a:pt x="1992204" y="0"/>
                  </a:lnTo>
                  <a:cubicBezTo>
                    <a:pt x="2020314" y="0"/>
                    <a:pt x="2043102" y="22788"/>
                    <a:pt x="2043102" y="50898"/>
                  </a:cubicBezTo>
                  <a:lnTo>
                    <a:pt x="2043102" y="2024309"/>
                  </a:lnTo>
                  <a:cubicBezTo>
                    <a:pt x="2043102" y="2037809"/>
                    <a:pt x="2037740" y="2050755"/>
                    <a:pt x="2028194" y="2060300"/>
                  </a:cubicBezTo>
                  <a:cubicBezTo>
                    <a:pt x="2018649" y="2069845"/>
                    <a:pt x="2005703" y="2075208"/>
                    <a:pt x="1992204" y="2075208"/>
                  </a:cubicBezTo>
                  <a:lnTo>
                    <a:pt x="50898" y="2075208"/>
                  </a:lnTo>
                  <a:cubicBezTo>
                    <a:pt x="37399" y="2075208"/>
                    <a:pt x="24453" y="2069845"/>
                    <a:pt x="14908" y="2060300"/>
                  </a:cubicBezTo>
                  <a:cubicBezTo>
                    <a:pt x="5362" y="2050755"/>
                    <a:pt x="0" y="2037809"/>
                    <a:pt x="0" y="2024309"/>
                  </a:cubicBezTo>
                  <a:lnTo>
                    <a:pt x="0" y="50898"/>
                  </a:lnTo>
                  <a:cubicBezTo>
                    <a:pt x="0" y="37399"/>
                    <a:pt x="5362" y="24453"/>
                    <a:pt x="14908" y="14908"/>
                  </a:cubicBezTo>
                  <a:cubicBezTo>
                    <a:pt x="24453" y="5362"/>
                    <a:pt x="37399" y="0"/>
                    <a:pt x="50898" y="0"/>
                  </a:cubicBezTo>
                  <a:close/>
                </a:path>
              </a:pathLst>
            </a:custGeom>
            <a:solidFill>
              <a:srgbClr val="FFFFFF"/>
            </a:solidFill>
          </p:spPr>
        </p:sp>
        <p:sp>
          <p:nvSpPr>
            <p:cNvPr name="TextBox 4" id="4"/>
            <p:cNvSpPr txBox="true"/>
            <p:nvPr/>
          </p:nvSpPr>
          <p:spPr>
            <a:xfrm>
              <a:off x="0" y="-38100"/>
              <a:ext cx="2043102" cy="2113308"/>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9144000" y="4708247"/>
            <a:ext cx="8115300" cy="7879304"/>
            <a:chOff x="0" y="0"/>
            <a:chExt cx="2137363" cy="2075208"/>
          </a:xfrm>
        </p:grpSpPr>
        <p:sp>
          <p:nvSpPr>
            <p:cNvPr name="Freeform 6" id="6"/>
            <p:cNvSpPr/>
            <p:nvPr/>
          </p:nvSpPr>
          <p:spPr>
            <a:xfrm flipH="false" flipV="false" rot="0">
              <a:off x="0" y="0"/>
              <a:ext cx="2137363" cy="2075208"/>
            </a:xfrm>
            <a:custGeom>
              <a:avLst/>
              <a:gdLst/>
              <a:ahLst/>
              <a:cxnLst/>
              <a:rect r="r" b="b" t="t" l="l"/>
              <a:pathLst>
                <a:path h="2075208" w="2137363">
                  <a:moveTo>
                    <a:pt x="48654" y="0"/>
                  </a:moveTo>
                  <a:lnTo>
                    <a:pt x="2088710" y="0"/>
                  </a:lnTo>
                  <a:cubicBezTo>
                    <a:pt x="2115580" y="0"/>
                    <a:pt x="2137363" y="21783"/>
                    <a:pt x="2137363" y="48654"/>
                  </a:cubicBezTo>
                  <a:lnTo>
                    <a:pt x="2137363" y="2026554"/>
                  </a:lnTo>
                  <a:cubicBezTo>
                    <a:pt x="2137363" y="2053425"/>
                    <a:pt x="2115580" y="2075208"/>
                    <a:pt x="2088710" y="2075208"/>
                  </a:cubicBezTo>
                  <a:lnTo>
                    <a:pt x="48654" y="2075208"/>
                  </a:lnTo>
                  <a:cubicBezTo>
                    <a:pt x="21783" y="2075208"/>
                    <a:pt x="0" y="2053425"/>
                    <a:pt x="0" y="2026554"/>
                  </a:cubicBezTo>
                  <a:lnTo>
                    <a:pt x="0" y="48654"/>
                  </a:lnTo>
                  <a:cubicBezTo>
                    <a:pt x="0" y="21783"/>
                    <a:pt x="21783" y="0"/>
                    <a:pt x="48654" y="0"/>
                  </a:cubicBezTo>
                  <a:close/>
                </a:path>
              </a:pathLst>
            </a:custGeom>
            <a:solidFill>
              <a:srgbClr val="FFFFFF"/>
            </a:solidFill>
          </p:spPr>
        </p:sp>
        <p:sp>
          <p:nvSpPr>
            <p:cNvPr name="TextBox 7" id="7"/>
            <p:cNvSpPr txBox="true"/>
            <p:nvPr/>
          </p:nvSpPr>
          <p:spPr>
            <a:xfrm>
              <a:off x="0" y="-38100"/>
              <a:ext cx="2137363" cy="2113308"/>
            </a:xfrm>
            <a:prstGeom prst="rect">
              <a:avLst/>
            </a:prstGeom>
          </p:spPr>
          <p:txBody>
            <a:bodyPr anchor="ctr" rtlCol="false" tIns="50800" lIns="50800" bIns="50800" rIns="50800"/>
            <a:lstStyle/>
            <a:p>
              <a:pPr algn="ctr">
                <a:lnSpc>
                  <a:spcPts val="2659"/>
                </a:lnSpc>
                <a:spcBef>
                  <a:spcPct val="0"/>
                </a:spcBef>
              </a:pPr>
            </a:p>
          </p:txBody>
        </p:sp>
      </p:grpSp>
      <p:sp>
        <p:nvSpPr>
          <p:cNvPr name="Freeform 8" id="8"/>
          <p:cNvSpPr/>
          <p:nvPr/>
        </p:nvSpPr>
        <p:spPr>
          <a:xfrm flipH="false" flipV="false" rot="0">
            <a:off x="11583457" y="379828"/>
            <a:ext cx="2897577" cy="5083468"/>
          </a:xfrm>
          <a:custGeom>
            <a:avLst/>
            <a:gdLst/>
            <a:ahLst/>
            <a:cxnLst/>
            <a:rect r="r" b="b" t="t" l="l"/>
            <a:pathLst>
              <a:path h="5083468" w="2897577">
                <a:moveTo>
                  <a:pt x="0" y="0"/>
                </a:moveTo>
                <a:lnTo>
                  <a:pt x="2897577" y="0"/>
                </a:lnTo>
                <a:lnTo>
                  <a:pt x="2897577" y="5083468"/>
                </a:lnTo>
                <a:lnTo>
                  <a:pt x="0" y="5083468"/>
                </a:lnTo>
                <a:lnTo>
                  <a:pt x="0" y="0"/>
                </a:lnTo>
                <a:close/>
              </a:path>
            </a:pathLst>
          </a:custGeom>
          <a:blipFill>
            <a:blip r:embed="rId2"/>
            <a:stretch>
              <a:fillRect l="0" t="0" r="0" b="0"/>
            </a:stretch>
          </a:blipFill>
        </p:spPr>
      </p:sp>
      <p:sp>
        <p:nvSpPr>
          <p:cNvPr name="Freeform 9" id="9"/>
          <p:cNvSpPr/>
          <p:nvPr/>
        </p:nvSpPr>
        <p:spPr>
          <a:xfrm flipH="false" flipV="false" rot="0">
            <a:off x="1438902" y="6470386"/>
            <a:ext cx="5942209" cy="3973852"/>
          </a:xfrm>
          <a:custGeom>
            <a:avLst/>
            <a:gdLst/>
            <a:ahLst/>
            <a:cxnLst/>
            <a:rect r="r" b="b" t="t" l="l"/>
            <a:pathLst>
              <a:path h="3973852" w="5942209">
                <a:moveTo>
                  <a:pt x="0" y="0"/>
                </a:moveTo>
                <a:lnTo>
                  <a:pt x="5942209" y="0"/>
                </a:lnTo>
                <a:lnTo>
                  <a:pt x="5942209" y="3973853"/>
                </a:lnTo>
                <a:lnTo>
                  <a:pt x="0" y="3973853"/>
                </a:lnTo>
                <a:lnTo>
                  <a:pt x="0" y="0"/>
                </a:lnTo>
                <a:close/>
              </a:path>
            </a:pathLst>
          </a:custGeom>
          <a:blipFill>
            <a:blip r:embed="rId3"/>
            <a:stretch>
              <a:fillRect l="0" t="0" r="0" b="0"/>
            </a:stretch>
          </a:blipFill>
        </p:spPr>
      </p:sp>
      <p:sp>
        <p:nvSpPr>
          <p:cNvPr name="TextBox 10" id="10"/>
          <p:cNvSpPr txBox="true"/>
          <p:nvPr/>
        </p:nvSpPr>
        <p:spPr>
          <a:xfrm rot="0">
            <a:off x="1633757" y="1547011"/>
            <a:ext cx="6012349" cy="508635"/>
          </a:xfrm>
          <a:prstGeom prst="rect">
            <a:avLst/>
          </a:prstGeom>
        </p:spPr>
        <p:txBody>
          <a:bodyPr anchor="t" rtlCol="false" tIns="0" lIns="0" bIns="0" rIns="0">
            <a:spAutoFit/>
          </a:bodyPr>
          <a:lstStyle/>
          <a:p>
            <a:pPr algn="l" marL="0" indent="0" lvl="0">
              <a:lnSpc>
                <a:spcPts val="3719"/>
              </a:lnSpc>
              <a:spcBef>
                <a:spcPct val="0"/>
              </a:spcBef>
            </a:pPr>
            <a:r>
              <a:rPr lang="en-US" sz="3999" strike="noStrike" u="none">
                <a:solidFill>
                  <a:srgbClr val="000000"/>
                </a:solidFill>
                <a:latin typeface="Alice"/>
                <a:ea typeface="Alice"/>
                <a:cs typeface="Alice"/>
                <a:sym typeface="Alice"/>
              </a:rPr>
              <a:t>Introducción</a:t>
            </a:r>
          </a:p>
        </p:txBody>
      </p:sp>
      <p:sp>
        <p:nvSpPr>
          <p:cNvPr name="TextBox 11" id="11"/>
          <p:cNvSpPr txBox="true"/>
          <p:nvPr/>
        </p:nvSpPr>
        <p:spPr>
          <a:xfrm rot="0">
            <a:off x="1633757" y="2196084"/>
            <a:ext cx="6547291" cy="3550158"/>
          </a:xfrm>
          <a:prstGeom prst="rect">
            <a:avLst/>
          </a:prstGeom>
        </p:spPr>
        <p:txBody>
          <a:bodyPr anchor="t" rtlCol="false" tIns="0" lIns="0" bIns="0" rIns="0">
            <a:spAutoFit/>
          </a:bodyPr>
          <a:lstStyle/>
          <a:p>
            <a:pPr algn="l">
              <a:lnSpc>
                <a:spcPts val="2556"/>
              </a:lnSpc>
            </a:pPr>
            <a:r>
              <a:rPr lang="en-US" sz="1800">
                <a:solidFill>
                  <a:srgbClr val="000000"/>
                </a:solidFill>
                <a:latin typeface="Montserrat"/>
                <a:ea typeface="Montserrat"/>
                <a:cs typeface="Montserrat"/>
                <a:sym typeface="Montserrat"/>
              </a:rPr>
              <a:t>Lorem ipsum dolor sit amet, consectetur adipiscing elit. Ut a enim nec nisl ullamcorper eleifend. Praesent risus leo, fringilla et nulla at, egestas euismod orci. Suspendisse porttitor diam eu condimentum aliquam. Fusce interdum cursus nisl ut rutrum. </a:t>
            </a:r>
          </a:p>
          <a:p>
            <a:pPr algn="l">
              <a:lnSpc>
                <a:spcPts val="2556"/>
              </a:lnSpc>
            </a:pPr>
          </a:p>
          <a:p>
            <a:pPr algn="l">
              <a:lnSpc>
                <a:spcPts val="2556"/>
              </a:lnSpc>
            </a:pPr>
            <a:r>
              <a:rPr lang="en-US" sz="1800">
                <a:solidFill>
                  <a:srgbClr val="000000"/>
                </a:solidFill>
                <a:latin typeface="Montserrat"/>
                <a:ea typeface="Montserrat"/>
                <a:cs typeface="Montserrat"/>
                <a:sym typeface="Montserrat"/>
              </a:rPr>
              <a:t>Donec et sapien sit amet nisl pretium efficitur. Morbi faucibus felis mauris, sit amet finibus ipsum finibus at. Praesent maximus tincidunt fermentum. Fusce eget justo a sem auctor dapibus. Praesent interdum id ligula condimentum sagittis. </a:t>
            </a:r>
          </a:p>
        </p:txBody>
      </p:sp>
      <p:sp>
        <p:nvSpPr>
          <p:cNvPr name="TextBox 12" id="12"/>
          <p:cNvSpPr txBox="true"/>
          <p:nvPr/>
        </p:nvSpPr>
        <p:spPr>
          <a:xfrm rot="0">
            <a:off x="9551558" y="5708142"/>
            <a:ext cx="6547291" cy="3550158"/>
          </a:xfrm>
          <a:prstGeom prst="rect">
            <a:avLst/>
          </a:prstGeom>
        </p:spPr>
        <p:txBody>
          <a:bodyPr anchor="t" rtlCol="false" tIns="0" lIns="0" bIns="0" rIns="0">
            <a:spAutoFit/>
          </a:bodyPr>
          <a:lstStyle/>
          <a:p>
            <a:pPr algn="l">
              <a:lnSpc>
                <a:spcPts val="2556"/>
              </a:lnSpc>
            </a:pPr>
            <a:r>
              <a:rPr lang="en-US" sz="1800">
                <a:solidFill>
                  <a:srgbClr val="000000"/>
                </a:solidFill>
                <a:latin typeface="Montserrat"/>
                <a:ea typeface="Montserrat"/>
                <a:cs typeface="Montserrat"/>
                <a:sym typeface="Montserrat"/>
              </a:rPr>
              <a:t>Lorem ipsum dolor sit amet, consectetur adipiscing elit. Ut a enim nec nisl ullamcorper eleifend. Praesent risus leo, fringilla et nulla at, egestas euismod orci. </a:t>
            </a:r>
          </a:p>
          <a:p>
            <a:pPr algn="l">
              <a:lnSpc>
                <a:spcPts val="2556"/>
              </a:lnSpc>
            </a:pPr>
          </a:p>
          <a:p>
            <a:pPr algn="l">
              <a:lnSpc>
                <a:spcPts val="2556"/>
              </a:lnSpc>
            </a:pPr>
            <a:r>
              <a:rPr lang="en-US" sz="1800">
                <a:solidFill>
                  <a:srgbClr val="000000"/>
                </a:solidFill>
                <a:latin typeface="Montserrat"/>
                <a:ea typeface="Montserrat"/>
                <a:cs typeface="Montserrat"/>
                <a:sym typeface="Montserrat"/>
              </a:rPr>
              <a:t>Suspendisse porttitor diam eu condimentum aliquam. Fusce interdum cursus nisl ut rutrum. Donec et sapien sit amet nisl pretium efficitur. Morbi faucibus felis mauris, sit amet finibus ipsum finibus at. Praesent maximus tincidunt fermentum. Fusce eget justo a sem auctor dapibus. Praesent interdum id ligula condimentum sagittis. </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6EEFD"/>
        </a:solidFill>
      </p:bgPr>
    </p:bg>
    <p:spTree>
      <p:nvGrpSpPr>
        <p:cNvPr id="1" name=""/>
        <p:cNvGrpSpPr/>
        <p:nvPr/>
      </p:nvGrpSpPr>
      <p:grpSpPr>
        <a:xfrm>
          <a:off x="0" y="0"/>
          <a:ext cx="0" cy="0"/>
          <a:chOff x="0" y="0"/>
          <a:chExt cx="0" cy="0"/>
        </a:xfrm>
      </p:grpSpPr>
      <p:grpSp>
        <p:nvGrpSpPr>
          <p:cNvPr name="Group 2" id="2"/>
          <p:cNvGrpSpPr/>
          <p:nvPr/>
        </p:nvGrpSpPr>
        <p:grpSpPr>
          <a:xfrm rot="0">
            <a:off x="4317113" y="1028700"/>
            <a:ext cx="12942187" cy="8229600"/>
            <a:chOff x="0" y="0"/>
            <a:chExt cx="3408642" cy="2167467"/>
          </a:xfrm>
        </p:grpSpPr>
        <p:sp>
          <p:nvSpPr>
            <p:cNvPr name="Freeform 3" id="3"/>
            <p:cNvSpPr/>
            <p:nvPr/>
          </p:nvSpPr>
          <p:spPr>
            <a:xfrm flipH="false" flipV="false" rot="0">
              <a:off x="0" y="0"/>
              <a:ext cx="3408642" cy="2167467"/>
            </a:xfrm>
            <a:custGeom>
              <a:avLst/>
              <a:gdLst/>
              <a:ahLst/>
              <a:cxnLst/>
              <a:rect r="r" b="b" t="t" l="l"/>
              <a:pathLst>
                <a:path h="2167467" w="3408642">
                  <a:moveTo>
                    <a:pt x="30508" y="0"/>
                  </a:moveTo>
                  <a:lnTo>
                    <a:pt x="3378134" y="0"/>
                  </a:lnTo>
                  <a:cubicBezTo>
                    <a:pt x="3394983" y="0"/>
                    <a:pt x="3408642" y="13659"/>
                    <a:pt x="3408642" y="30508"/>
                  </a:cubicBezTo>
                  <a:lnTo>
                    <a:pt x="3408642" y="2136959"/>
                  </a:lnTo>
                  <a:cubicBezTo>
                    <a:pt x="3408642" y="2145050"/>
                    <a:pt x="3405428" y="2152810"/>
                    <a:pt x="3399706" y="2158531"/>
                  </a:cubicBezTo>
                  <a:cubicBezTo>
                    <a:pt x="3393985" y="2164253"/>
                    <a:pt x="3386225" y="2167467"/>
                    <a:pt x="3378134" y="2167467"/>
                  </a:cubicBezTo>
                  <a:lnTo>
                    <a:pt x="30508" y="2167467"/>
                  </a:lnTo>
                  <a:cubicBezTo>
                    <a:pt x="22417" y="2167467"/>
                    <a:pt x="14657" y="2164253"/>
                    <a:pt x="8936" y="2158531"/>
                  </a:cubicBezTo>
                  <a:cubicBezTo>
                    <a:pt x="3214" y="2152810"/>
                    <a:pt x="0" y="2145050"/>
                    <a:pt x="0" y="2136959"/>
                  </a:cubicBezTo>
                  <a:lnTo>
                    <a:pt x="0" y="30508"/>
                  </a:lnTo>
                  <a:cubicBezTo>
                    <a:pt x="0" y="22417"/>
                    <a:pt x="3214" y="14657"/>
                    <a:pt x="8936" y="8936"/>
                  </a:cubicBezTo>
                  <a:cubicBezTo>
                    <a:pt x="14657" y="3214"/>
                    <a:pt x="22417" y="0"/>
                    <a:pt x="30508" y="0"/>
                  </a:cubicBezTo>
                  <a:close/>
                </a:path>
              </a:pathLst>
            </a:custGeom>
            <a:solidFill>
              <a:srgbClr val="FFFFFF"/>
            </a:solidFill>
          </p:spPr>
        </p:sp>
        <p:sp>
          <p:nvSpPr>
            <p:cNvPr name="TextBox 4" id="4"/>
            <p:cNvSpPr txBox="true"/>
            <p:nvPr/>
          </p:nvSpPr>
          <p:spPr>
            <a:xfrm>
              <a:off x="0" y="-38100"/>
              <a:ext cx="3408642" cy="2205567"/>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1268379" y="-1213737"/>
            <a:ext cx="4763592" cy="6476536"/>
            <a:chOff x="0" y="0"/>
            <a:chExt cx="1254609" cy="1705754"/>
          </a:xfrm>
        </p:grpSpPr>
        <p:sp>
          <p:nvSpPr>
            <p:cNvPr name="Freeform 6" id="6"/>
            <p:cNvSpPr/>
            <p:nvPr/>
          </p:nvSpPr>
          <p:spPr>
            <a:xfrm flipH="false" flipV="false" rot="0">
              <a:off x="0" y="0"/>
              <a:ext cx="1254609" cy="1705754"/>
            </a:xfrm>
            <a:custGeom>
              <a:avLst/>
              <a:gdLst/>
              <a:ahLst/>
              <a:cxnLst/>
              <a:rect r="r" b="b" t="t" l="l"/>
              <a:pathLst>
                <a:path h="1705754" w="1254609">
                  <a:moveTo>
                    <a:pt x="82887" y="0"/>
                  </a:moveTo>
                  <a:lnTo>
                    <a:pt x="1171722" y="0"/>
                  </a:lnTo>
                  <a:cubicBezTo>
                    <a:pt x="1217499" y="0"/>
                    <a:pt x="1254609" y="37110"/>
                    <a:pt x="1254609" y="82887"/>
                  </a:cubicBezTo>
                  <a:lnTo>
                    <a:pt x="1254609" y="1622868"/>
                  </a:lnTo>
                  <a:cubicBezTo>
                    <a:pt x="1254609" y="1668645"/>
                    <a:pt x="1217499" y="1705754"/>
                    <a:pt x="1171722" y="1705754"/>
                  </a:cubicBezTo>
                  <a:lnTo>
                    <a:pt x="82887" y="1705754"/>
                  </a:lnTo>
                  <a:cubicBezTo>
                    <a:pt x="37110" y="1705754"/>
                    <a:pt x="0" y="1668645"/>
                    <a:pt x="0" y="1622868"/>
                  </a:cubicBezTo>
                  <a:lnTo>
                    <a:pt x="0" y="82887"/>
                  </a:lnTo>
                  <a:cubicBezTo>
                    <a:pt x="0" y="37110"/>
                    <a:pt x="37110" y="0"/>
                    <a:pt x="82887" y="0"/>
                  </a:cubicBezTo>
                  <a:close/>
                </a:path>
              </a:pathLst>
            </a:custGeom>
            <a:solidFill>
              <a:srgbClr val="FFFFFF"/>
            </a:solidFill>
          </p:spPr>
        </p:sp>
        <p:sp>
          <p:nvSpPr>
            <p:cNvPr name="TextBox 7" id="7"/>
            <p:cNvSpPr txBox="true"/>
            <p:nvPr/>
          </p:nvSpPr>
          <p:spPr>
            <a:xfrm>
              <a:off x="0" y="-38100"/>
              <a:ext cx="1254609" cy="1743854"/>
            </a:xfrm>
            <a:prstGeom prst="rect">
              <a:avLst/>
            </a:prstGeom>
          </p:spPr>
          <p:txBody>
            <a:bodyPr anchor="ctr" rtlCol="false" tIns="50800" lIns="50800" bIns="50800" rIns="50800"/>
            <a:lstStyle/>
            <a:p>
              <a:pPr algn="ctr">
                <a:lnSpc>
                  <a:spcPts val="2659"/>
                </a:lnSpc>
                <a:spcBef>
                  <a:spcPct val="0"/>
                </a:spcBef>
              </a:pPr>
            </a:p>
          </p:txBody>
        </p:sp>
      </p:grpSp>
      <p:grpSp>
        <p:nvGrpSpPr>
          <p:cNvPr name="Group 8" id="8"/>
          <p:cNvGrpSpPr/>
          <p:nvPr/>
        </p:nvGrpSpPr>
        <p:grpSpPr>
          <a:xfrm rot="0">
            <a:off x="-1268379" y="6020032"/>
            <a:ext cx="4763592" cy="6476536"/>
            <a:chOff x="0" y="0"/>
            <a:chExt cx="1254609" cy="1705754"/>
          </a:xfrm>
        </p:grpSpPr>
        <p:sp>
          <p:nvSpPr>
            <p:cNvPr name="Freeform 9" id="9"/>
            <p:cNvSpPr/>
            <p:nvPr/>
          </p:nvSpPr>
          <p:spPr>
            <a:xfrm flipH="false" flipV="false" rot="0">
              <a:off x="0" y="0"/>
              <a:ext cx="1254609" cy="1705754"/>
            </a:xfrm>
            <a:custGeom>
              <a:avLst/>
              <a:gdLst/>
              <a:ahLst/>
              <a:cxnLst/>
              <a:rect r="r" b="b" t="t" l="l"/>
              <a:pathLst>
                <a:path h="1705754" w="1254609">
                  <a:moveTo>
                    <a:pt x="82887" y="0"/>
                  </a:moveTo>
                  <a:lnTo>
                    <a:pt x="1171722" y="0"/>
                  </a:lnTo>
                  <a:cubicBezTo>
                    <a:pt x="1217499" y="0"/>
                    <a:pt x="1254609" y="37110"/>
                    <a:pt x="1254609" y="82887"/>
                  </a:cubicBezTo>
                  <a:lnTo>
                    <a:pt x="1254609" y="1622868"/>
                  </a:lnTo>
                  <a:cubicBezTo>
                    <a:pt x="1254609" y="1668645"/>
                    <a:pt x="1217499" y="1705754"/>
                    <a:pt x="1171722" y="1705754"/>
                  </a:cubicBezTo>
                  <a:lnTo>
                    <a:pt x="82887" y="1705754"/>
                  </a:lnTo>
                  <a:cubicBezTo>
                    <a:pt x="37110" y="1705754"/>
                    <a:pt x="0" y="1668645"/>
                    <a:pt x="0" y="1622868"/>
                  </a:cubicBezTo>
                  <a:lnTo>
                    <a:pt x="0" y="82887"/>
                  </a:lnTo>
                  <a:cubicBezTo>
                    <a:pt x="0" y="37110"/>
                    <a:pt x="37110" y="0"/>
                    <a:pt x="82887" y="0"/>
                  </a:cubicBezTo>
                  <a:close/>
                </a:path>
              </a:pathLst>
            </a:custGeom>
            <a:solidFill>
              <a:srgbClr val="FFFFFF"/>
            </a:solidFill>
          </p:spPr>
        </p:sp>
        <p:sp>
          <p:nvSpPr>
            <p:cNvPr name="TextBox 10" id="10"/>
            <p:cNvSpPr txBox="true"/>
            <p:nvPr/>
          </p:nvSpPr>
          <p:spPr>
            <a:xfrm>
              <a:off x="0" y="-38100"/>
              <a:ext cx="1254609" cy="1743854"/>
            </a:xfrm>
            <a:prstGeom prst="rect">
              <a:avLst/>
            </a:prstGeom>
          </p:spPr>
          <p:txBody>
            <a:bodyPr anchor="ctr" rtlCol="false" tIns="50800" lIns="50800" bIns="50800" rIns="50800"/>
            <a:lstStyle/>
            <a:p>
              <a:pPr algn="ctr">
                <a:lnSpc>
                  <a:spcPts val="2659"/>
                </a:lnSpc>
                <a:spcBef>
                  <a:spcPct val="0"/>
                </a:spcBef>
              </a:pPr>
            </a:p>
          </p:txBody>
        </p:sp>
      </p:grpSp>
      <p:sp>
        <p:nvSpPr>
          <p:cNvPr name="Freeform 11" id="11"/>
          <p:cNvSpPr/>
          <p:nvPr/>
        </p:nvSpPr>
        <p:spPr>
          <a:xfrm flipH="false" flipV="false" rot="0">
            <a:off x="526577" y="1721824"/>
            <a:ext cx="5662873" cy="6843352"/>
          </a:xfrm>
          <a:custGeom>
            <a:avLst/>
            <a:gdLst/>
            <a:ahLst/>
            <a:cxnLst/>
            <a:rect r="r" b="b" t="t" l="l"/>
            <a:pathLst>
              <a:path h="6843352" w="5662873">
                <a:moveTo>
                  <a:pt x="0" y="0"/>
                </a:moveTo>
                <a:lnTo>
                  <a:pt x="5662873" y="0"/>
                </a:lnTo>
                <a:lnTo>
                  <a:pt x="5662873" y="6843352"/>
                </a:lnTo>
                <a:lnTo>
                  <a:pt x="0" y="6843352"/>
                </a:lnTo>
                <a:lnTo>
                  <a:pt x="0" y="0"/>
                </a:lnTo>
                <a:close/>
              </a:path>
            </a:pathLst>
          </a:custGeom>
          <a:blipFill>
            <a:blip r:embed="rId2"/>
            <a:stretch>
              <a:fillRect l="0" t="0" r="0" b="0"/>
            </a:stretch>
          </a:blipFill>
        </p:spPr>
      </p:sp>
      <p:sp>
        <p:nvSpPr>
          <p:cNvPr name="TextBox 12" id="12"/>
          <p:cNvSpPr txBox="true"/>
          <p:nvPr/>
        </p:nvSpPr>
        <p:spPr>
          <a:xfrm rot="0">
            <a:off x="6805719" y="3667848"/>
            <a:ext cx="4615574" cy="5016627"/>
          </a:xfrm>
          <a:prstGeom prst="rect">
            <a:avLst/>
          </a:prstGeom>
        </p:spPr>
        <p:txBody>
          <a:bodyPr anchor="t" rtlCol="false" tIns="0" lIns="0" bIns="0" rIns="0">
            <a:spAutoFit/>
          </a:bodyPr>
          <a:lstStyle/>
          <a:p>
            <a:pPr algn="l" marL="0" indent="0" lvl="0">
              <a:lnSpc>
                <a:spcPts val="2483"/>
              </a:lnSpc>
              <a:spcBef>
                <a:spcPct val="0"/>
              </a:spcBef>
            </a:pPr>
            <a:r>
              <a:rPr lang="en-US" sz="1800"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nulla at, egestas euismod orci. Suspendisse porttitor diam eu condimentum aliquam. Fusce interdum cursus nisl ut rutrum. </a:t>
            </a:r>
          </a:p>
          <a:p>
            <a:pPr algn="l" marL="0" indent="0" lvl="0">
              <a:lnSpc>
                <a:spcPts val="2483"/>
              </a:lnSpc>
              <a:spcBef>
                <a:spcPct val="0"/>
              </a:spcBef>
            </a:pPr>
          </a:p>
          <a:p>
            <a:pPr algn="l" marL="0" indent="0" lvl="0">
              <a:lnSpc>
                <a:spcPts val="2483"/>
              </a:lnSpc>
              <a:spcBef>
                <a:spcPct val="0"/>
              </a:spcBef>
            </a:pPr>
            <a:r>
              <a:rPr lang="en-US" sz="1800" strike="noStrike" u="none">
                <a:solidFill>
                  <a:srgbClr val="000000"/>
                </a:solidFill>
                <a:latin typeface="Montserrat"/>
                <a:ea typeface="Montserrat"/>
                <a:cs typeface="Montserrat"/>
                <a:sym typeface="Montserrat"/>
              </a:rPr>
              <a:t>Donec et sapien sit amet nisl pretium efficitur. Morbi faucibus felis mauris, sit amet finibus ipsum finibus at. Praesent maximus tincidunt fermentum. </a:t>
            </a:r>
          </a:p>
          <a:p>
            <a:pPr algn="l" marL="0" indent="0" lvl="0">
              <a:lnSpc>
                <a:spcPts val="2483"/>
              </a:lnSpc>
              <a:spcBef>
                <a:spcPct val="0"/>
              </a:spcBef>
            </a:pPr>
          </a:p>
          <a:p>
            <a:pPr algn="l" marL="0" indent="0" lvl="0">
              <a:lnSpc>
                <a:spcPts val="2483"/>
              </a:lnSpc>
              <a:spcBef>
                <a:spcPct val="0"/>
              </a:spcBef>
            </a:pPr>
            <a:r>
              <a:rPr lang="en-US" sz="1800" strike="noStrike" u="none">
                <a:solidFill>
                  <a:srgbClr val="000000"/>
                </a:solidFill>
                <a:latin typeface="Montserrat"/>
                <a:ea typeface="Montserrat"/>
                <a:cs typeface="Montserrat"/>
                <a:sym typeface="Montserrat"/>
              </a:rPr>
              <a:t>Fusce eget justo a sem auctor dapibus. Praesent interdum id ligula condimentum sagittis. </a:t>
            </a:r>
          </a:p>
        </p:txBody>
      </p:sp>
      <p:sp>
        <p:nvSpPr>
          <p:cNvPr name="TextBox 13" id="13"/>
          <p:cNvSpPr txBox="true"/>
          <p:nvPr/>
        </p:nvSpPr>
        <p:spPr>
          <a:xfrm rot="0">
            <a:off x="6805719" y="2372707"/>
            <a:ext cx="9679894" cy="668655"/>
          </a:xfrm>
          <a:prstGeom prst="rect">
            <a:avLst/>
          </a:prstGeom>
        </p:spPr>
        <p:txBody>
          <a:bodyPr anchor="t" rtlCol="false" tIns="0" lIns="0" bIns="0" rIns="0">
            <a:spAutoFit/>
          </a:bodyPr>
          <a:lstStyle/>
          <a:p>
            <a:pPr algn="l" marL="0" indent="0" lvl="0">
              <a:lnSpc>
                <a:spcPts val="2760"/>
              </a:lnSpc>
              <a:spcBef>
                <a:spcPct val="0"/>
              </a:spcBef>
            </a:pPr>
            <a:r>
              <a:rPr lang="en-US" sz="2000"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ipsum.</a:t>
            </a:r>
          </a:p>
        </p:txBody>
      </p:sp>
      <p:sp>
        <p:nvSpPr>
          <p:cNvPr name="TextBox 14" id="14"/>
          <p:cNvSpPr txBox="true"/>
          <p:nvPr/>
        </p:nvSpPr>
        <p:spPr>
          <a:xfrm rot="0">
            <a:off x="6805719" y="1697775"/>
            <a:ext cx="7883814" cy="508635"/>
          </a:xfrm>
          <a:prstGeom prst="rect">
            <a:avLst/>
          </a:prstGeom>
        </p:spPr>
        <p:txBody>
          <a:bodyPr anchor="t" rtlCol="false" tIns="0" lIns="0" bIns="0" rIns="0">
            <a:spAutoFit/>
          </a:bodyPr>
          <a:lstStyle/>
          <a:p>
            <a:pPr algn="l" marL="0" indent="0" lvl="0">
              <a:lnSpc>
                <a:spcPts val="3719"/>
              </a:lnSpc>
              <a:spcBef>
                <a:spcPct val="0"/>
              </a:spcBef>
            </a:pPr>
            <a:r>
              <a:rPr lang="en-US" sz="3999" strike="noStrike" u="none">
                <a:solidFill>
                  <a:srgbClr val="000000"/>
                </a:solidFill>
                <a:latin typeface="Alice"/>
                <a:ea typeface="Alice"/>
                <a:cs typeface="Alice"/>
                <a:sym typeface="Alice"/>
              </a:rPr>
              <a:t>La visión general</a:t>
            </a:r>
          </a:p>
        </p:txBody>
      </p:sp>
      <p:sp>
        <p:nvSpPr>
          <p:cNvPr name="TextBox 15" id="15"/>
          <p:cNvSpPr txBox="true"/>
          <p:nvPr/>
        </p:nvSpPr>
        <p:spPr>
          <a:xfrm rot="0">
            <a:off x="11869798" y="3667848"/>
            <a:ext cx="4615815" cy="5016627"/>
          </a:xfrm>
          <a:prstGeom prst="rect">
            <a:avLst/>
          </a:prstGeom>
        </p:spPr>
        <p:txBody>
          <a:bodyPr anchor="t" rtlCol="false" tIns="0" lIns="0" bIns="0" rIns="0">
            <a:spAutoFit/>
          </a:bodyPr>
          <a:lstStyle/>
          <a:p>
            <a:pPr algn="l" marL="0" indent="0" lvl="0">
              <a:lnSpc>
                <a:spcPts val="2483"/>
              </a:lnSpc>
              <a:spcBef>
                <a:spcPct val="0"/>
              </a:spcBef>
            </a:pPr>
            <a:r>
              <a:rPr lang="en-US" sz="1800"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nulla at, egestas euismod orci.</a:t>
            </a:r>
          </a:p>
          <a:p>
            <a:pPr algn="l" marL="0" indent="0" lvl="0">
              <a:lnSpc>
                <a:spcPts val="2483"/>
              </a:lnSpc>
              <a:spcBef>
                <a:spcPct val="0"/>
              </a:spcBef>
            </a:pPr>
          </a:p>
          <a:p>
            <a:pPr algn="l" marL="0" indent="0" lvl="0">
              <a:lnSpc>
                <a:spcPts val="2483"/>
              </a:lnSpc>
              <a:spcBef>
                <a:spcPct val="0"/>
              </a:spcBef>
            </a:pPr>
            <a:r>
              <a:rPr lang="en-US" sz="1800" strike="noStrike" u="none">
                <a:solidFill>
                  <a:srgbClr val="000000"/>
                </a:solidFill>
                <a:latin typeface="Montserrat"/>
                <a:ea typeface="Montserrat"/>
                <a:cs typeface="Montserrat"/>
                <a:sym typeface="Montserrat"/>
              </a:rPr>
              <a:t>Suspendisse porttitor diam eu condimentum aliquam. Fusce interdum cursus nisl ut rutrum. </a:t>
            </a:r>
          </a:p>
          <a:p>
            <a:pPr algn="l" marL="0" indent="0" lvl="0">
              <a:lnSpc>
                <a:spcPts val="2483"/>
              </a:lnSpc>
              <a:spcBef>
                <a:spcPct val="0"/>
              </a:spcBef>
            </a:pPr>
            <a:r>
              <a:rPr lang="en-US" sz="1800" strike="noStrike" u="none">
                <a:solidFill>
                  <a:srgbClr val="000000"/>
                </a:solidFill>
                <a:latin typeface="Montserrat"/>
                <a:ea typeface="Montserrat"/>
                <a:cs typeface="Montserrat"/>
                <a:sym typeface="Montserrat"/>
              </a:rPr>
              <a:t>Donec et sapien sit amet nisl pretium efficitur. Morbi faucibus felis mauris, sit amet finibus ipsum finibus at. Praesent maximus tincidunt fermentum. </a:t>
            </a:r>
          </a:p>
          <a:p>
            <a:pPr algn="l" marL="0" indent="0" lvl="0">
              <a:lnSpc>
                <a:spcPts val="2483"/>
              </a:lnSpc>
              <a:spcBef>
                <a:spcPct val="0"/>
              </a:spcBef>
            </a:pPr>
            <a:r>
              <a:rPr lang="en-US" sz="1800" strike="noStrike" u="none">
                <a:solidFill>
                  <a:srgbClr val="000000"/>
                </a:solidFill>
                <a:latin typeface="Montserrat"/>
                <a:ea typeface="Montserrat"/>
                <a:cs typeface="Montserrat"/>
                <a:sym typeface="Montserrat"/>
              </a:rPr>
              <a:t>Fusce eget justo a sem auctor dapibus. Praesent interdum id ligula condimentum sagittis. </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6EEFD"/>
        </a:solidFill>
      </p:bgPr>
    </p:bg>
    <p:spTree>
      <p:nvGrpSpPr>
        <p:cNvPr id="1" name=""/>
        <p:cNvGrpSpPr/>
        <p:nvPr/>
      </p:nvGrpSpPr>
      <p:grpSpPr>
        <a:xfrm>
          <a:off x="0" y="0"/>
          <a:ext cx="0" cy="0"/>
          <a:chOff x="0" y="0"/>
          <a:chExt cx="0" cy="0"/>
        </a:xfrm>
      </p:grpSpPr>
      <p:grpSp>
        <p:nvGrpSpPr>
          <p:cNvPr name="Group 2" id="2"/>
          <p:cNvGrpSpPr/>
          <p:nvPr/>
        </p:nvGrpSpPr>
        <p:grpSpPr>
          <a:xfrm rot="0">
            <a:off x="-388288" y="1831242"/>
            <a:ext cx="9123357" cy="7427058"/>
            <a:chOff x="0" y="0"/>
            <a:chExt cx="2402860" cy="1956098"/>
          </a:xfrm>
        </p:grpSpPr>
        <p:sp>
          <p:nvSpPr>
            <p:cNvPr name="Freeform 3" id="3"/>
            <p:cNvSpPr/>
            <p:nvPr/>
          </p:nvSpPr>
          <p:spPr>
            <a:xfrm flipH="false" flipV="false" rot="0">
              <a:off x="0" y="0"/>
              <a:ext cx="2402860" cy="1956098"/>
            </a:xfrm>
            <a:custGeom>
              <a:avLst/>
              <a:gdLst/>
              <a:ahLst/>
              <a:cxnLst/>
              <a:rect r="r" b="b" t="t" l="l"/>
              <a:pathLst>
                <a:path h="1956098" w="2402860">
                  <a:moveTo>
                    <a:pt x="43278" y="0"/>
                  </a:moveTo>
                  <a:lnTo>
                    <a:pt x="2359582" y="0"/>
                  </a:lnTo>
                  <a:cubicBezTo>
                    <a:pt x="2383483" y="0"/>
                    <a:pt x="2402860" y="19376"/>
                    <a:pt x="2402860" y="43278"/>
                  </a:cubicBezTo>
                  <a:lnTo>
                    <a:pt x="2402860" y="1912820"/>
                  </a:lnTo>
                  <a:cubicBezTo>
                    <a:pt x="2402860" y="1936722"/>
                    <a:pt x="2383483" y="1956098"/>
                    <a:pt x="2359582" y="1956098"/>
                  </a:cubicBezTo>
                  <a:lnTo>
                    <a:pt x="43278" y="1956098"/>
                  </a:lnTo>
                  <a:cubicBezTo>
                    <a:pt x="19376" y="1956098"/>
                    <a:pt x="0" y="1936722"/>
                    <a:pt x="0" y="1912820"/>
                  </a:cubicBezTo>
                  <a:lnTo>
                    <a:pt x="0" y="43278"/>
                  </a:lnTo>
                  <a:cubicBezTo>
                    <a:pt x="0" y="19376"/>
                    <a:pt x="19376" y="0"/>
                    <a:pt x="43278" y="0"/>
                  </a:cubicBezTo>
                  <a:close/>
                </a:path>
              </a:pathLst>
            </a:custGeom>
            <a:solidFill>
              <a:srgbClr val="FFFFFF"/>
            </a:solidFill>
          </p:spPr>
        </p:sp>
        <p:sp>
          <p:nvSpPr>
            <p:cNvPr name="TextBox 4" id="4"/>
            <p:cNvSpPr txBox="true"/>
            <p:nvPr/>
          </p:nvSpPr>
          <p:spPr>
            <a:xfrm>
              <a:off x="0" y="-38100"/>
              <a:ext cx="2402860" cy="1994198"/>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9144000" y="1831242"/>
            <a:ext cx="10096575" cy="7427058"/>
            <a:chOff x="0" y="0"/>
            <a:chExt cx="2659180" cy="1956098"/>
          </a:xfrm>
        </p:grpSpPr>
        <p:sp>
          <p:nvSpPr>
            <p:cNvPr name="Freeform 6" id="6"/>
            <p:cNvSpPr/>
            <p:nvPr/>
          </p:nvSpPr>
          <p:spPr>
            <a:xfrm flipH="false" flipV="false" rot="0">
              <a:off x="0" y="0"/>
              <a:ext cx="2659180" cy="1956098"/>
            </a:xfrm>
            <a:custGeom>
              <a:avLst/>
              <a:gdLst/>
              <a:ahLst/>
              <a:cxnLst/>
              <a:rect r="r" b="b" t="t" l="l"/>
              <a:pathLst>
                <a:path h="1956098" w="2659180">
                  <a:moveTo>
                    <a:pt x="39106" y="0"/>
                  </a:moveTo>
                  <a:lnTo>
                    <a:pt x="2620074" y="0"/>
                  </a:lnTo>
                  <a:cubicBezTo>
                    <a:pt x="2641672" y="0"/>
                    <a:pt x="2659180" y="17508"/>
                    <a:pt x="2659180" y="39106"/>
                  </a:cubicBezTo>
                  <a:lnTo>
                    <a:pt x="2659180" y="1916992"/>
                  </a:lnTo>
                  <a:cubicBezTo>
                    <a:pt x="2659180" y="1938589"/>
                    <a:pt x="2641672" y="1956098"/>
                    <a:pt x="2620074" y="1956098"/>
                  </a:cubicBezTo>
                  <a:lnTo>
                    <a:pt x="39106" y="1956098"/>
                  </a:lnTo>
                  <a:cubicBezTo>
                    <a:pt x="17508" y="1956098"/>
                    <a:pt x="0" y="1938589"/>
                    <a:pt x="0" y="1916992"/>
                  </a:cubicBezTo>
                  <a:lnTo>
                    <a:pt x="0" y="39106"/>
                  </a:lnTo>
                  <a:cubicBezTo>
                    <a:pt x="0" y="17508"/>
                    <a:pt x="17508" y="0"/>
                    <a:pt x="39106" y="0"/>
                  </a:cubicBezTo>
                  <a:close/>
                </a:path>
              </a:pathLst>
            </a:custGeom>
            <a:solidFill>
              <a:srgbClr val="FFFFFF"/>
            </a:solidFill>
          </p:spPr>
        </p:sp>
        <p:sp>
          <p:nvSpPr>
            <p:cNvPr name="TextBox 7" id="7"/>
            <p:cNvSpPr txBox="true"/>
            <p:nvPr/>
          </p:nvSpPr>
          <p:spPr>
            <a:xfrm>
              <a:off x="0" y="-38100"/>
              <a:ext cx="2659180" cy="1994198"/>
            </a:xfrm>
            <a:prstGeom prst="rect">
              <a:avLst/>
            </a:prstGeom>
          </p:spPr>
          <p:txBody>
            <a:bodyPr anchor="ctr" rtlCol="false" tIns="50800" lIns="50800" bIns="50800" rIns="50800"/>
            <a:lstStyle/>
            <a:p>
              <a:pPr algn="ctr">
                <a:lnSpc>
                  <a:spcPts val="2659"/>
                </a:lnSpc>
                <a:spcBef>
                  <a:spcPct val="0"/>
                </a:spcBef>
              </a:pPr>
            </a:p>
          </p:txBody>
        </p:sp>
      </p:grpSp>
      <p:grpSp>
        <p:nvGrpSpPr>
          <p:cNvPr name="Group 8" id="8"/>
          <p:cNvGrpSpPr/>
          <p:nvPr/>
        </p:nvGrpSpPr>
        <p:grpSpPr>
          <a:xfrm rot="0">
            <a:off x="1384154" y="2055802"/>
            <a:ext cx="3475725" cy="1955071"/>
            <a:chOff x="0" y="0"/>
            <a:chExt cx="11289030" cy="6350000"/>
          </a:xfrm>
        </p:grpSpPr>
        <p:sp>
          <p:nvSpPr>
            <p:cNvPr name="Freeform 9" id="9"/>
            <p:cNvSpPr/>
            <p:nvPr/>
          </p:nvSpPr>
          <p:spPr>
            <a:xfrm flipH="false" flipV="false" rot="0">
              <a:off x="0" y="0"/>
              <a:ext cx="11287760" cy="6348735"/>
            </a:xfrm>
            <a:custGeom>
              <a:avLst/>
              <a:gdLst/>
              <a:ahLst/>
              <a:cxnLst/>
              <a:rect r="r" b="b" t="t" l="l"/>
              <a:pathLst>
                <a:path h="6348735" w="11287760">
                  <a:moveTo>
                    <a:pt x="0" y="5824220"/>
                  </a:moveTo>
                  <a:lnTo>
                    <a:pt x="0" y="525780"/>
                  </a:lnTo>
                  <a:cubicBezTo>
                    <a:pt x="0" y="234950"/>
                    <a:pt x="234950" y="0"/>
                    <a:pt x="525780" y="0"/>
                  </a:cubicBezTo>
                  <a:lnTo>
                    <a:pt x="10761980" y="0"/>
                  </a:lnTo>
                  <a:cubicBezTo>
                    <a:pt x="11052810" y="0"/>
                    <a:pt x="11287760" y="234950"/>
                    <a:pt x="11287760" y="525780"/>
                  </a:cubicBezTo>
                  <a:lnTo>
                    <a:pt x="11287760" y="5822950"/>
                  </a:lnTo>
                  <a:cubicBezTo>
                    <a:pt x="11287760" y="6113780"/>
                    <a:pt x="11052810" y="6348730"/>
                    <a:pt x="10761980" y="6348730"/>
                  </a:cubicBezTo>
                  <a:lnTo>
                    <a:pt x="525780" y="6348730"/>
                  </a:lnTo>
                  <a:cubicBezTo>
                    <a:pt x="236220" y="6350000"/>
                    <a:pt x="0" y="6115050"/>
                    <a:pt x="0" y="5824220"/>
                  </a:cubicBezTo>
                  <a:close/>
                </a:path>
              </a:pathLst>
            </a:custGeom>
            <a:blipFill>
              <a:blip r:embed="rId2"/>
              <a:stretch>
                <a:fillRect l="0" t="-9265" r="0" b="-9265"/>
              </a:stretch>
            </a:blipFill>
            <a:ln cap="sq">
              <a:noFill/>
              <a:prstDash val="solid"/>
              <a:miter/>
            </a:ln>
          </p:spPr>
        </p:sp>
      </p:grpSp>
      <p:grpSp>
        <p:nvGrpSpPr>
          <p:cNvPr name="Group 10" id="10"/>
          <p:cNvGrpSpPr/>
          <p:nvPr/>
        </p:nvGrpSpPr>
        <p:grpSpPr>
          <a:xfrm rot="0">
            <a:off x="1384154" y="4530826"/>
            <a:ext cx="3475725" cy="1955071"/>
            <a:chOff x="0" y="0"/>
            <a:chExt cx="11289030" cy="6350000"/>
          </a:xfrm>
        </p:grpSpPr>
        <p:sp>
          <p:nvSpPr>
            <p:cNvPr name="Freeform 11" id="11"/>
            <p:cNvSpPr/>
            <p:nvPr/>
          </p:nvSpPr>
          <p:spPr>
            <a:xfrm flipH="false" flipV="false" rot="0">
              <a:off x="0" y="0"/>
              <a:ext cx="11287760" cy="6348735"/>
            </a:xfrm>
            <a:custGeom>
              <a:avLst/>
              <a:gdLst/>
              <a:ahLst/>
              <a:cxnLst/>
              <a:rect r="r" b="b" t="t" l="l"/>
              <a:pathLst>
                <a:path h="6348735" w="11287760">
                  <a:moveTo>
                    <a:pt x="0" y="5824220"/>
                  </a:moveTo>
                  <a:lnTo>
                    <a:pt x="0" y="525780"/>
                  </a:lnTo>
                  <a:cubicBezTo>
                    <a:pt x="0" y="234950"/>
                    <a:pt x="234950" y="0"/>
                    <a:pt x="525780" y="0"/>
                  </a:cubicBezTo>
                  <a:lnTo>
                    <a:pt x="10761980" y="0"/>
                  </a:lnTo>
                  <a:cubicBezTo>
                    <a:pt x="11052810" y="0"/>
                    <a:pt x="11287760" y="234950"/>
                    <a:pt x="11287760" y="525780"/>
                  </a:cubicBezTo>
                  <a:lnTo>
                    <a:pt x="11287760" y="5822950"/>
                  </a:lnTo>
                  <a:cubicBezTo>
                    <a:pt x="11287760" y="6113780"/>
                    <a:pt x="11052810" y="6348730"/>
                    <a:pt x="10761980" y="6348730"/>
                  </a:cubicBezTo>
                  <a:lnTo>
                    <a:pt x="525780" y="6348730"/>
                  </a:lnTo>
                  <a:cubicBezTo>
                    <a:pt x="236220" y="6350000"/>
                    <a:pt x="0" y="6115050"/>
                    <a:pt x="0" y="5824220"/>
                  </a:cubicBezTo>
                  <a:close/>
                </a:path>
              </a:pathLst>
            </a:custGeom>
            <a:blipFill>
              <a:blip r:embed="rId3"/>
              <a:stretch>
                <a:fillRect l="0" t="-9265" r="0" b="-9265"/>
              </a:stretch>
            </a:blipFill>
            <a:ln cap="sq">
              <a:noFill/>
              <a:prstDash val="solid"/>
              <a:miter/>
            </a:ln>
          </p:spPr>
        </p:sp>
      </p:grpSp>
      <p:grpSp>
        <p:nvGrpSpPr>
          <p:cNvPr name="Group 12" id="12"/>
          <p:cNvGrpSpPr/>
          <p:nvPr/>
        </p:nvGrpSpPr>
        <p:grpSpPr>
          <a:xfrm rot="0">
            <a:off x="1384154" y="7009772"/>
            <a:ext cx="3475725" cy="1955071"/>
            <a:chOff x="0" y="0"/>
            <a:chExt cx="11289030" cy="6350000"/>
          </a:xfrm>
        </p:grpSpPr>
        <p:sp>
          <p:nvSpPr>
            <p:cNvPr name="Freeform 13" id="13"/>
            <p:cNvSpPr/>
            <p:nvPr/>
          </p:nvSpPr>
          <p:spPr>
            <a:xfrm flipH="false" flipV="false" rot="0">
              <a:off x="0" y="0"/>
              <a:ext cx="11287760" cy="6348735"/>
            </a:xfrm>
            <a:custGeom>
              <a:avLst/>
              <a:gdLst/>
              <a:ahLst/>
              <a:cxnLst/>
              <a:rect r="r" b="b" t="t" l="l"/>
              <a:pathLst>
                <a:path h="6348735" w="11287760">
                  <a:moveTo>
                    <a:pt x="0" y="5824220"/>
                  </a:moveTo>
                  <a:lnTo>
                    <a:pt x="0" y="525780"/>
                  </a:lnTo>
                  <a:cubicBezTo>
                    <a:pt x="0" y="234950"/>
                    <a:pt x="234950" y="0"/>
                    <a:pt x="525780" y="0"/>
                  </a:cubicBezTo>
                  <a:lnTo>
                    <a:pt x="10761980" y="0"/>
                  </a:lnTo>
                  <a:cubicBezTo>
                    <a:pt x="11052810" y="0"/>
                    <a:pt x="11287760" y="234950"/>
                    <a:pt x="11287760" y="525780"/>
                  </a:cubicBezTo>
                  <a:lnTo>
                    <a:pt x="11287760" y="5822950"/>
                  </a:lnTo>
                  <a:cubicBezTo>
                    <a:pt x="11287760" y="6113780"/>
                    <a:pt x="11052810" y="6348730"/>
                    <a:pt x="10761980" y="6348730"/>
                  </a:cubicBezTo>
                  <a:lnTo>
                    <a:pt x="525780" y="6348730"/>
                  </a:lnTo>
                  <a:cubicBezTo>
                    <a:pt x="236220" y="6350000"/>
                    <a:pt x="0" y="6115050"/>
                    <a:pt x="0" y="5824220"/>
                  </a:cubicBezTo>
                  <a:close/>
                </a:path>
              </a:pathLst>
            </a:custGeom>
            <a:blipFill>
              <a:blip r:embed="rId4"/>
              <a:stretch>
                <a:fillRect l="0" t="-4" r="0" b="-4"/>
              </a:stretch>
            </a:blipFill>
            <a:ln cap="sq">
              <a:noFill/>
              <a:prstDash val="solid"/>
              <a:miter/>
            </a:ln>
          </p:spPr>
        </p:sp>
      </p:grpSp>
      <p:grpSp>
        <p:nvGrpSpPr>
          <p:cNvPr name="Group 14" id="14"/>
          <p:cNvGrpSpPr/>
          <p:nvPr/>
        </p:nvGrpSpPr>
        <p:grpSpPr>
          <a:xfrm rot="0">
            <a:off x="9580039" y="2055802"/>
            <a:ext cx="3468752" cy="1951149"/>
            <a:chOff x="0" y="0"/>
            <a:chExt cx="11289030" cy="6350000"/>
          </a:xfrm>
        </p:grpSpPr>
        <p:sp>
          <p:nvSpPr>
            <p:cNvPr name="Freeform 15" id="15"/>
            <p:cNvSpPr/>
            <p:nvPr/>
          </p:nvSpPr>
          <p:spPr>
            <a:xfrm flipH="false" flipV="false" rot="0">
              <a:off x="0" y="0"/>
              <a:ext cx="11287760" cy="6348735"/>
            </a:xfrm>
            <a:custGeom>
              <a:avLst/>
              <a:gdLst/>
              <a:ahLst/>
              <a:cxnLst/>
              <a:rect r="r" b="b" t="t" l="l"/>
              <a:pathLst>
                <a:path h="6348735" w="11287760">
                  <a:moveTo>
                    <a:pt x="0" y="5824220"/>
                  </a:moveTo>
                  <a:lnTo>
                    <a:pt x="0" y="525780"/>
                  </a:lnTo>
                  <a:cubicBezTo>
                    <a:pt x="0" y="234950"/>
                    <a:pt x="234950" y="0"/>
                    <a:pt x="525780" y="0"/>
                  </a:cubicBezTo>
                  <a:lnTo>
                    <a:pt x="10761980" y="0"/>
                  </a:lnTo>
                  <a:cubicBezTo>
                    <a:pt x="11052810" y="0"/>
                    <a:pt x="11287760" y="234950"/>
                    <a:pt x="11287760" y="525780"/>
                  </a:cubicBezTo>
                  <a:lnTo>
                    <a:pt x="11287760" y="5822950"/>
                  </a:lnTo>
                  <a:cubicBezTo>
                    <a:pt x="11287760" y="6113780"/>
                    <a:pt x="11052810" y="6348730"/>
                    <a:pt x="10761980" y="6348730"/>
                  </a:cubicBezTo>
                  <a:lnTo>
                    <a:pt x="525780" y="6348730"/>
                  </a:lnTo>
                  <a:cubicBezTo>
                    <a:pt x="236220" y="6350000"/>
                    <a:pt x="0" y="6115050"/>
                    <a:pt x="0" y="5824220"/>
                  </a:cubicBezTo>
                  <a:close/>
                </a:path>
              </a:pathLst>
            </a:custGeom>
            <a:blipFill>
              <a:blip r:embed="rId5"/>
              <a:stretch>
                <a:fillRect l="0" t="-9265" r="0" b="-9265"/>
              </a:stretch>
            </a:blipFill>
            <a:ln cap="sq">
              <a:noFill/>
              <a:prstDash val="solid"/>
              <a:miter/>
            </a:ln>
          </p:spPr>
        </p:sp>
      </p:grpSp>
      <p:grpSp>
        <p:nvGrpSpPr>
          <p:cNvPr name="Group 16" id="16"/>
          <p:cNvGrpSpPr/>
          <p:nvPr/>
        </p:nvGrpSpPr>
        <p:grpSpPr>
          <a:xfrm rot="0">
            <a:off x="9580039" y="4534749"/>
            <a:ext cx="3468752" cy="1951149"/>
            <a:chOff x="0" y="0"/>
            <a:chExt cx="11289030" cy="6350000"/>
          </a:xfrm>
        </p:grpSpPr>
        <p:sp>
          <p:nvSpPr>
            <p:cNvPr name="Freeform 17" id="17"/>
            <p:cNvSpPr/>
            <p:nvPr/>
          </p:nvSpPr>
          <p:spPr>
            <a:xfrm flipH="false" flipV="false" rot="0">
              <a:off x="0" y="0"/>
              <a:ext cx="11287760" cy="6348735"/>
            </a:xfrm>
            <a:custGeom>
              <a:avLst/>
              <a:gdLst/>
              <a:ahLst/>
              <a:cxnLst/>
              <a:rect r="r" b="b" t="t" l="l"/>
              <a:pathLst>
                <a:path h="6348735" w="11287760">
                  <a:moveTo>
                    <a:pt x="0" y="5824220"/>
                  </a:moveTo>
                  <a:lnTo>
                    <a:pt x="0" y="525780"/>
                  </a:lnTo>
                  <a:cubicBezTo>
                    <a:pt x="0" y="234950"/>
                    <a:pt x="234950" y="0"/>
                    <a:pt x="525780" y="0"/>
                  </a:cubicBezTo>
                  <a:lnTo>
                    <a:pt x="10761980" y="0"/>
                  </a:lnTo>
                  <a:cubicBezTo>
                    <a:pt x="11052810" y="0"/>
                    <a:pt x="11287760" y="234950"/>
                    <a:pt x="11287760" y="525780"/>
                  </a:cubicBezTo>
                  <a:lnTo>
                    <a:pt x="11287760" y="5822950"/>
                  </a:lnTo>
                  <a:cubicBezTo>
                    <a:pt x="11287760" y="6113780"/>
                    <a:pt x="11052810" y="6348730"/>
                    <a:pt x="10761980" y="6348730"/>
                  </a:cubicBezTo>
                  <a:lnTo>
                    <a:pt x="525780" y="6348730"/>
                  </a:lnTo>
                  <a:cubicBezTo>
                    <a:pt x="236220" y="6350000"/>
                    <a:pt x="0" y="6115050"/>
                    <a:pt x="0" y="5824220"/>
                  </a:cubicBezTo>
                  <a:close/>
                </a:path>
              </a:pathLst>
            </a:custGeom>
            <a:blipFill>
              <a:blip r:embed="rId6"/>
              <a:stretch>
                <a:fillRect l="0" t="-9265" r="0" b="-9265"/>
              </a:stretch>
            </a:blipFill>
            <a:ln cap="sq">
              <a:noFill/>
              <a:prstDash val="solid"/>
              <a:miter/>
            </a:ln>
          </p:spPr>
        </p:sp>
      </p:grpSp>
      <p:grpSp>
        <p:nvGrpSpPr>
          <p:cNvPr name="Group 18" id="18"/>
          <p:cNvGrpSpPr/>
          <p:nvPr/>
        </p:nvGrpSpPr>
        <p:grpSpPr>
          <a:xfrm rot="0">
            <a:off x="9580039" y="7009772"/>
            <a:ext cx="3468752" cy="1951149"/>
            <a:chOff x="0" y="0"/>
            <a:chExt cx="11289030" cy="6350000"/>
          </a:xfrm>
        </p:grpSpPr>
        <p:sp>
          <p:nvSpPr>
            <p:cNvPr name="Freeform 19" id="19"/>
            <p:cNvSpPr/>
            <p:nvPr/>
          </p:nvSpPr>
          <p:spPr>
            <a:xfrm flipH="false" flipV="false" rot="0">
              <a:off x="0" y="0"/>
              <a:ext cx="11287760" cy="6348735"/>
            </a:xfrm>
            <a:custGeom>
              <a:avLst/>
              <a:gdLst/>
              <a:ahLst/>
              <a:cxnLst/>
              <a:rect r="r" b="b" t="t" l="l"/>
              <a:pathLst>
                <a:path h="6348735" w="11287760">
                  <a:moveTo>
                    <a:pt x="0" y="5824220"/>
                  </a:moveTo>
                  <a:lnTo>
                    <a:pt x="0" y="525780"/>
                  </a:lnTo>
                  <a:cubicBezTo>
                    <a:pt x="0" y="234950"/>
                    <a:pt x="234950" y="0"/>
                    <a:pt x="525780" y="0"/>
                  </a:cubicBezTo>
                  <a:lnTo>
                    <a:pt x="10761980" y="0"/>
                  </a:lnTo>
                  <a:cubicBezTo>
                    <a:pt x="11052810" y="0"/>
                    <a:pt x="11287760" y="234950"/>
                    <a:pt x="11287760" y="525780"/>
                  </a:cubicBezTo>
                  <a:lnTo>
                    <a:pt x="11287760" y="5822950"/>
                  </a:lnTo>
                  <a:cubicBezTo>
                    <a:pt x="11287760" y="6113780"/>
                    <a:pt x="11052810" y="6348730"/>
                    <a:pt x="10761980" y="6348730"/>
                  </a:cubicBezTo>
                  <a:lnTo>
                    <a:pt x="525780" y="6348730"/>
                  </a:lnTo>
                  <a:cubicBezTo>
                    <a:pt x="236220" y="6350000"/>
                    <a:pt x="0" y="6115050"/>
                    <a:pt x="0" y="5824220"/>
                  </a:cubicBezTo>
                  <a:close/>
                </a:path>
              </a:pathLst>
            </a:custGeom>
            <a:blipFill>
              <a:blip r:embed="rId7"/>
              <a:stretch>
                <a:fillRect l="0" t="-83346" r="0" b="-83346"/>
              </a:stretch>
            </a:blipFill>
            <a:ln cap="sq">
              <a:noFill/>
              <a:prstDash val="solid"/>
              <a:miter/>
            </a:ln>
          </p:spPr>
        </p:sp>
      </p:grpSp>
      <p:grpSp>
        <p:nvGrpSpPr>
          <p:cNvPr name="Group 20" id="20"/>
          <p:cNvGrpSpPr/>
          <p:nvPr/>
        </p:nvGrpSpPr>
        <p:grpSpPr>
          <a:xfrm rot="0">
            <a:off x="5236937" y="2130691"/>
            <a:ext cx="3223076" cy="1795769"/>
            <a:chOff x="0" y="0"/>
            <a:chExt cx="4297435" cy="2394358"/>
          </a:xfrm>
        </p:grpSpPr>
        <p:sp>
          <p:nvSpPr>
            <p:cNvPr name="TextBox 21" id="21"/>
            <p:cNvSpPr txBox="true"/>
            <p:nvPr/>
          </p:nvSpPr>
          <p:spPr>
            <a:xfrm rot="0">
              <a:off x="0" y="629058"/>
              <a:ext cx="4297435" cy="1765300"/>
            </a:xfrm>
            <a:prstGeom prst="rect">
              <a:avLst/>
            </a:prstGeom>
          </p:spPr>
          <p:txBody>
            <a:bodyPr anchor="t" rtlCol="false" tIns="0" lIns="0" bIns="0" rIns="0">
              <a:spAutoFit/>
            </a:bodyPr>
            <a:lstStyle/>
            <a:p>
              <a:pPr algn="l" marL="0" indent="0" lvl="0">
                <a:lnSpc>
                  <a:spcPts val="2100"/>
                </a:lnSpc>
                <a:spcBef>
                  <a:spcPct val="0"/>
                </a:spcBef>
              </a:pPr>
              <a:r>
                <a:rPr lang="en-US" sz="1500" spc="61"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ipsum.</a:t>
              </a:r>
            </a:p>
          </p:txBody>
        </p:sp>
        <p:sp>
          <p:nvSpPr>
            <p:cNvPr name="TextBox 22" id="22"/>
            <p:cNvSpPr txBox="true"/>
            <p:nvPr/>
          </p:nvSpPr>
          <p:spPr>
            <a:xfrm rot="0">
              <a:off x="0" y="9525"/>
              <a:ext cx="4297435" cy="475615"/>
            </a:xfrm>
            <a:prstGeom prst="rect">
              <a:avLst/>
            </a:prstGeom>
          </p:spPr>
          <p:txBody>
            <a:bodyPr anchor="t" rtlCol="false" tIns="0" lIns="0" bIns="0" rIns="0">
              <a:spAutoFit/>
            </a:bodyPr>
            <a:lstStyle/>
            <a:p>
              <a:pPr algn="l" marL="0" indent="0" lvl="0">
                <a:lnSpc>
                  <a:spcPts val="2640"/>
                </a:lnSpc>
                <a:spcBef>
                  <a:spcPct val="0"/>
                </a:spcBef>
              </a:pPr>
              <a:r>
                <a:rPr lang="en-US" sz="2400">
                  <a:solidFill>
                    <a:srgbClr val="000000"/>
                  </a:solidFill>
                  <a:latin typeface="Alice"/>
                  <a:ea typeface="Alice"/>
                  <a:cs typeface="Alice"/>
                  <a:sym typeface="Alice"/>
                </a:rPr>
                <a:t>Formación</a:t>
              </a:r>
            </a:p>
          </p:txBody>
        </p:sp>
      </p:grpSp>
      <p:grpSp>
        <p:nvGrpSpPr>
          <p:cNvPr name="Group 23" id="23"/>
          <p:cNvGrpSpPr/>
          <p:nvPr/>
        </p:nvGrpSpPr>
        <p:grpSpPr>
          <a:xfrm rot="0">
            <a:off x="5236937" y="4530826"/>
            <a:ext cx="3223260" cy="1795769"/>
            <a:chOff x="0" y="0"/>
            <a:chExt cx="4297680" cy="2394358"/>
          </a:xfrm>
        </p:grpSpPr>
        <p:sp>
          <p:nvSpPr>
            <p:cNvPr name="TextBox 24" id="24"/>
            <p:cNvSpPr txBox="true"/>
            <p:nvPr/>
          </p:nvSpPr>
          <p:spPr>
            <a:xfrm rot="0">
              <a:off x="0" y="629058"/>
              <a:ext cx="4297680" cy="1765300"/>
            </a:xfrm>
            <a:prstGeom prst="rect">
              <a:avLst/>
            </a:prstGeom>
          </p:spPr>
          <p:txBody>
            <a:bodyPr anchor="t" rtlCol="false" tIns="0" lIns="0" bIns="0" rIns="0">
              <a:spAutoFit/>
            </a:bodyPr>
            <a:lstStyle/>
            <a:p>
              <a:pPr algn="l" marL="0" indent="0" lvl="0">
                <a:lnSpc>
                  <a:spcPts val="2100"/>
                </a:lnSpc>
                <a:spcBef>
                  <a:spcPct val="0"/>
                </a:spcBef>
              </a:pPr>
              <a:r>
                <a:rPr lang="en-US" sz="1500" spc="61"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ipsum.</a:t>
              </a:r>
            </a:p>
          </p:txBody>
        </p:sp>
        <p:sp>
          <p:nvSpPr>
            <p:cNvPr name="TextBox 25" id="25"/>
            <p:cNvSpPr txBox="true"/>
            <p:nvPr/>
          </p:nvSpPr>
          <p:spPr>
            <a:xfrm rot="0">
              <a:off x="0" y="9525"/>
              <a:ext cx="4297680" cy="475615"/>
            </a:xfrm>
            <a:prstGeom prst="rect">
              <a:avLst/>
            </a:prstGeom>
          </p:spPr>
          <p:txBody>
            <a:bodyPr anchor="t" rtlCol="false" tIns="0" lIns="0" bIns="0" rIns="0">
              <a:spAutoFit/>
            </a:bodyPr>
            <a:lstStyle/>
            <a:p>
              <a:pPr algn="l" marL="0" indent="0" lvl="0">
                <a:lnSpc>
                  <a:spcPts val="2640"/>
                </a:lnSpc>
                <a:spcBef>
                  <a:spcPct val="0"/>
                </a:spcBef>
              </a:pPr>
              <a:r>
                <a:rPr lang="en-US" sz="2400" strike="noStrike" u="none">
                  <a:solidFill>
                    <a:srgbClr val="000000"/>
                  </a:solidFill>
                  <a:latin typeface="Alice"/>
                  <a:ea typeface="Alice"/>
                  <a:cs typeface="Alice"/>
                  <a:sym typeface="Alice"/>
                </a:rPr>
                <a:t>Prácticas</a:t>
              </a:r>
            </a:p>
          </p:txBody>
        </p:sp>
      </p:grpSp>
      <p:grpSp>
        <p:nvGrpSpPr>
          <p:cNvPr name="Group 26" id="26"/>
          <p:cNvGrpSpPr/>
          <p:nvPr/>
        </p:nvGrpSpPr>
        <p:grpSpPr>
          <a:xfrm rot="0">
            <a:off x="13429791" y="2130691"/>
            <a:ext cx="3223260" cy="1795769"/>
            <a:chOff x="0" y="0"/>
            <a:chExt cx="4297680" cy="2394358"/>
          </a:xfrm>
        </p:grpSpPr>
        <p:sp>
          <p:nvSpPr>
            <p:cNvPr name="TextBox 27" id="27"/>
            <p:cNvSpPr txBox="true"/>
            <p:nvPr/>
          </p:nvSpPr>
          <p:spPr>
            <a:xfrm rot="0">
              <a:off x="0" y="629058"/>
              <a:ext cx="4297680" cy="1765300"/>
            </a:xfrm>
            <a:prstGeom prst="rect">
              <a:avLst/>
            </a:prstGeom>
          </p:spPr>
          <p:txBody>
            <a:bodyPr anchor="t" rtlCol="false" tIns="0" lIns="0" bIns="0" rIns="0">
              <a:spAutoFit/>
            </a:bodyPr>
            <a:lstStyle/>
            <a:p>
              <a:pPr algn="l" marL="0" indent="0" lvl="0">
                <a:lnSpc>
                  <a:spcPts val="2100"/>
                </a:lnSpc>
                <a:spcBef>
                  <a:spcPct val="0"/>
                </a:spcBef>
              </a:pPr>
              <a:r>
                <a:rPr lang="en-US" sz="1500" spc="61"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ipsum.</a:t>
              </a:r>
            </a:p>
          </p:txBody>
        </p:sp>
        <p:sp>
          <p:nvSpPr>
            <p:cNvPr name="TextBox 28" id="28"/>
            <p:cNvSpPr txBox="true"/>
            <p:nvPr/>
          </p:nvSpPr>
          <p:spPr>
            <a:xfrm rot="0">
              <a:off x="0" y="9525"/>
              <a:ext cx="4297680" cy="475615"/>
            </a:xfrm>
            <a:prstGeom prst="rect">
              <a:avLst/>
            </a:prstGeom>
          </p:spPr>
          <p:txBody>
            <a:bodyPr anchor="t" rtlCol="false" tIns="0" lIns="0" bIns="0" rIns="0">
              <a:spAutoFit/>
            </a:bodyPr>
            <a:lstStyle/>
            <a:p>
              <a:pPr algn="l" marL="0" indent="0" lvl="0">
                <a:lnSpc>
                  <a:spcPts val="2640"/>
                </a:lnSpc>
                <a:spcBef>
                  <a:spcPct val="0"/>
                </a:spcBef>
              </a:pPr>
              <a:r>
                <a:rPr lang="en-US" sz="2400" strike="noStrike" u="none">
                  <a:solidFill>
                    <a:srgbClr val="000000"/>
                  </a:solidFill>
                  <a:latin typeface="Alice"/>
                  <a:ea typeface="Alice"/>
                  <a:cs typeface="Alice"/>
                  <a:sym typeface="Alice"/>
                </a:rPr>
                <a:t>Documentación</a:t>
              </a:r>
            </a:p>
          </p:txBody>
        </p:sp>
      </p:grpSp>
      <p:grpSp>
        <p:nvGrpSpPr>
          <p:cNvPr name="Group 29" id="29"/>
          <p:cNvGrpSpPr/>
          <p:nvPr/>
        </p:nvGrpSpPr>
        <p:grpSpPr>
          <a:xfrm rot="0">
            <a:off x="5236937" y="7009772"/>
            <a:ext cx="3223260" cy="1795769"/>
            <a:chOff x="0" y="0"/>
            <a:chExt cx="4297680" cy="2394358"/>
          </a:xfrm>
        </p:grpSpPr>
        <p:sp>
          <p:nvSpPr>
            <p:cNvPr name="TextBox 30" id="30"/>
            <p:cNvSpPr txBox="true"/>
            <p:nvPr/>
          </p:nvSpPr>
          <p:spPr>
            <a:xfrm rot="0">
              <a:off x="0" y="629058"/>
              <a:ext cx="4297680" cy="1765300"/>
            </a:xfrm>
            <a:prstGeom prst="rect">
              <a:avLst/>
            </a:prstGeom>
          </p:spPr>
          <p:txBody>
            <a:bodyPr anchor="t" rtlCol="false" tIns="0" lIns="0" bIns="0" rIns="0">
              <a:spAutoFit/>
            </a:bodyPr>
            <a:lstStyle/>
            <a:p>
              <a:pPr algn="l" marL="0" indent="0" lvl="0">
                <a:lnSpc>
                  <a:spcPts val="2100"/>
                </a:lnSpc>
                <a:spcBef>
                  <a:spcPct val="0"/>
                </a:spcBef>
              </a:pPr>
              <a:r>
                <a:rPr lang="en-US" sz="1500" spc="61"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ipsum.</a:t>
              </a:r>
            </a:p>
          </p:txBody>
        </p:sp>
        <p:sp>
          <p:nvSpPr>
            <p:cNvPr name="TextBox 31" id="31"/>
            <p:cNvSpPr txBox="true"/>
            <p:nvPr/>
          </p:nvSpPr>
          <p:spPr>
            <a:xfrm rot="0">
              <a:off x="0" y="9525"/>
              <a:ext cx="4297680" cy="475615"/>
            </a:xfrm>
            <a:prstGeom prst="rect">
              <a:avLst/>
            </a:prstGeom>
          </p:spPr>
          <p:txBody>
            <a:bodyPr anchor="t" rtlCol="false" tIns="0" lIns="0" bIns="0" rIns="0">
              <a:spAutoFit/>
            </a:bodyPr>
            <a:lstStyle/>
            <a:p>
              <a:pPr algn="l" marL="0" indent="0" lvl="0">
                <a:lnSpc>
                  <a:spcPts val="2640"/>
                </a:lnSpc>
                <a:spcBef>
                  <a:spcPct val="0"/>
                </a:spcBef>
              </a:pPr>
              <a:r>
                <a:rPr lang="en-US" sz="2400" strike="noStrike" u="none">
                  <a:solidFill>
                    <a:srgbClr val="000000"/>
                  </a:solidFill>
                  <a:latin typeface="Alice"/>
                  <a:ea typeface="Alice"/>
                  <a:cs typeface="Alice"/>
                  <a:sym typeface="Alice"/>
                </a:rPr>
                <a:t>Fin de grado</a:t>
              </a:r>
            </a:p>
          </p:txBody>
        </p:sp>
      </p:grpSp>
      <p:grpSp>
        <p:nvGrpSpPr>
          <p:cNvPr name="Group 32" id="32"/>
          <p:cNvGrpSpPr/>
          <p:nvPr/>
        </p:nvGrpSpPr>
        <p:grpSpPr>
          <a:xfrm rot="0">
            <a:off x="13429791" y="7009772"/>
            <a:ext cx="3223260" cy="1795769"/>
            <a:chOff x="0" y="0"/>
            <a:chExt cx="4297680" cy="2394358"/>
          </a:xfrm>
        </p:grpSpPr>
        <p:sp>
          <p:nvSpPr>
            <p:cNvPr name="TextBox 33" id="33"/>
            <p:cNvSpPr txBox="true"/>
            <p:nvPr/>
          </p:nvSpPr>
          <p:spPr>
            <a:xfrm rot="0">
              <a:off x="0" y="629058"/>
              <a:ext cx="4297680" cy="1765300"/>
            </a:xfrm>
            <a:prstGeom prst="rect">
              <a:avLst/>
            </a:prstGeom>
          </p:spPr>
          <p:txBody>
            <a:bodyPr anchor="t" rtlCol="false" tIns="0" lIns="0" bIns="0" rIns="0">
              <a:spAutoFit/>
            </a:bodyPr>
            <a:lstStyle/>
            <a:p>
              <a:pPr algn="l" marL="0" indent="0" lvl="0">
                <a:lnSpc>
                  <a:spcPts val="2100"/>
                </a:lnSpc>
                <a:spcBef>
                  <a:spcPct val="0"/>
                </a:spcBef>
              </a:pPr>
              <a:r>
                <a:rPr lang="en-US" sz="1500" spc="61"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ipsum.</a:t>
              </a:r>
            </a:p>
          </p:txBody>
        </p:sp>
        <p:sp>
          <p:nvSpPr>
            <p:cNvPr name="TextBox 34" id="34"/>
            <p:cNvSpPr txBox="true"/>
            <p:nvPr/>
          </p:nvSpPr>
          <p:spPr>
            <a:xfrm rot="0">
              <a:off x="0" y="9525"/>
              <a:ext cx="4297680" cy="475615"/>
            </a:xfrm>
            <a:prstGeom prst="rect">
              <a:avLst/>
            </a:prstGeom>
          </p:spPr>
          <p:txBody>
            <a:bodyPr anchor="t" rtlCol="false" tIns="0" lIns="0" bIns="0" rIns="0">
              <a:spAutoFit/>
            </a:bodyPr>
            <a:lstStyle/>
            <a:p>
              <a:pPr algn="l" marL="0" indent="0" lvl="0">
                <a:lnSpc>
                  <a:spcPts val="2640"/>
                </a:lnSpc>
                <a:spcBef>
                  <a:spcPct val="0"/>
                </a:spcBef>
              </a:pPr>
              <a:r>
                <a:rPr lang="en-US" sz="2400" strike="noStrike" u="none">
                  <a:solidFill>
                    <a:srgbClr val="000000"/>
                  </a:solidFill>
                  <a:latin typeface="Alice"/>
                  <a:ea typeface="Alice"/>
                  <a:cs typeface="Alice"/>
                  <a:sym typeface="Alice"/>
                </a:rPr>
                <a:t>Conclusiones</a:t>
              </a:r>
            </a:p>
          </p:txBody>
        </p:sp>
      </p:grpSp>
      <p:grpSp>
        <p:nvGrpSpPr>
          <p:cNvPr name="Group 35" id="35"/>
          <p:cNvGrpSpPr/>
          <p:nvPr/>
        </p:nvGrpSpPr>
        <p:grpSpPr>
          <a:xfrm rot="0">
            <a:off x="13429791" y="4534749"/>
            <a:ext cx="3223260" cy="1795769"/>
            <a:chOff x="0" y="0"/>
            <a:chExt cx="4297680" cy="2394358"/>
          </a:xfrm>
        </p:grpSpPr>
        <p:sp>
          <p:nvSpPr>
            <p:cNvPr name="TextBox 36" id="36"/>
            <p:cNvSpPr txBox="true"/>
            <p:nvPr/>
          </p:nvSpPr>
          <p:spPr>
            <a:xfrm rot="0">
              <a:off x="0" y="629058"/>
              <a:ext cx="4297680" cy="1765300"/>
            </a:xfrm>
            <a:prstGeom prst="rect">
              <a:avLst/>
            </a:prstGeom>
          </p:spPr>
          <p:txBody>
            <a:bodyPr anchor="t" rtlCol="false" tIns="0" lIns="0" bIns="0" rIns="0">
              <a:spAutoFit/>
            </a:bodyPr>
            <a:lstStyle/>
            <a:p>
              <a:pPr algn="l" marL="0" indent="0" lvl="0">
                <a:lnSpc>
                  <a:spcPts val="2100"/>
                </a:lnSpc>
                <a:spcBef>
                  <a:spcPct val="0"/>
                </a:spcBef>
              </a:pPr>
              <a:r>
                <a:rPr lang="en-US" sz="1500" spc="61"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ipsum.</a:t>
              </a:r>
            </a:p>
          </p:txBody>
        </p:sp>
        <p:sp>
          <p:nvSpPr>
            <p:cNvPr name="TextBox 37" id="37"/>
            <p:cNvSpPr txBox="true"/>
            <p:nvPr/>
          </p:nvSpPr>
          <p:spPr>
            <a:xfrm rot="0">
              <a:off x="0" y="9525"/>
              <a:ext cx="4297680" cy="475615"/>
            </a:xfrm>
            <a:prstGeom prst="rect">
              <a:avLst/>
            </a:prstGeom>
          </p:spPr>
          <p:txBody>
            <a:bodyPr anchor="t" rtlCol="false" tIns="0" lIns="0" bIns="0" rIns="0">
              <a:spAutoFit/>
            </a:bodyPr>
            <a:lstStyle/>
            <a:p>
              <a:pPr algn="l" marL="0" indent="0" lvl="0">
                <a:lnSpc>
                  <a:spcPts val="2640"/>
                </a:lnSpc>
                <a:spcBef>
                  <a:spcPct val="0"/>
                </a:spcBef>
              </a:pPr>
              <a:r>
                <a:rPr lang="en-US" sz="2400" strike="noStrike" u="none">
                  <a:solidFill>
                    <a:srgbClr val="000000"/>
                  </a:solidFill>
                  <a:latin typeface="Alice"/>
                  <a:ea typeface="Alice"/>
                  <a:cs typeface="Alice"/>
                  <a:sym typeface="Alice"/>
                </a:rPr>
                <a:t>Planes generales</a:t>
              </a:r>
            </a:p>
          </p:txBody>
        </p:sp>
      </p:grpSp>
      <p:sp>
        <p:nvSpPr>
          <p:cNvPr name="TextBox 38" id="38"/>
          <p:cNvSpPr txBox="true"/>
          <p:nvPr/>
        </p:nvSpPr>
        <p:spPr>
          <a:xfrm rot="0">
            <a:off x="1028700" y="1123950"/>
            <a:ext cx="10406712" cy="508635"/>
          </a:xfrm>
          <a:prstGeom prst="rect">
            <a:avLst/>
          </a:prstGeom>
        </p:spPr>
        <p:txBody>
          <a:bodyPr anchor="t" rtlCol="false" tIns="0" lIns="0" bIns="0" rIns="0">
            <a:spAutoFit/>
          </a:bodyPr>
          <a:lstStyle/>
          <a:p>
            <a:pPr algn="l" marL="0" indent="0" lvl="0">
              <a:lnSpc>
                <a:spcPts val="3719"/>
              </a:lnSpc>
              <a:spcBef>
                <a:spcPct val="0"/>
              </a:spcBef>
            </a:pPr>
            <a:r>
              <a:rPr lang="en-US" sz="3999" strike="noStrike" u="none">
                <a:solidFill>
                  <a:srgbClr val="000000"/>
                </a:solidFill>
                <a:latin typeface="Alice"/>
                <a:ea typeface="Alice"/>
                <a:cs typeface="Alice"/>
                <a:sym typeface="Alice"/>
              </a:rPr>
              <a:t>Las áreas generales</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D6EEFD"/>
        </a:solidFill>
      </p:bgPr>
    </p:bg>
    <p:spTree>
      <p:nvGrpSpPr>
        <p:cNvPr id="1" name=""/>
        <p:cNvGrpSpPr/>
        <p:nvPr/>
      </p:nvGrpSpPr>
      <p:grpSpPr>
        <a:xfrm>
          <a:off x="0" y="0"/>
          <a:ext cx="0" cy="0"/>
          <a:chOff x="0" y="0"/>
          <a:chExt cx="0" cy="0"/>
        </a:xfrm>
      </p:grpSpPr>
      <p:grpSp>
        <p:nvGrpSpPr>
          <p:cNvPr name="Group 2" id="2"/>
          <p:cNvGrpSpPr/>
          <p:nvPr/>
        </p:nvGrpSpPr>
        <p:grpSpPr>
          <a:xfrm rot="0">
            <a:off x="1028700" y="5793971"/>
            <a:ext cx="3806852" cy="3464329"/>
            <a:chOff x="0" y="0"/>
            <a:chExt cx="1002628" cy="912416"/>
          </a:xfrm>
        </p:grpSpPr>
        <p:sp>
          <p:nvSpPr>
            <p:cNvPr name="Freeform 3" id="3"/>
            <p:cNvSpPr/>
            <p:nvPr/>
          </p:nvSpPr>
          <p:spPr>
            <a:xfrm flipH="false" flipV="false" rot="0">
              <a:off x="0" y="0"/>
              <a:ext cx="1002628" cy="912416"/>
            </a:xfrm>
            <a:custGeom>
              <a:avLst/>
              <a:gdLst/>
              <a:ahLst/>
              <a:cxnLst/>
              <a:rect r="r" b="b" t="t" l="l"/>
              <a:pathLst>
                <a:path h="912416" w="1002628">
                  <a:moveTo>
                    <a:pt x="103718" y="0"/>
                  </a:moveTo>
                  <a:lnTo>
                    <a:pt x="898910" y="0"/>
                  </a:lnTo>
                  <a:cubicBezTo>
                    <a:pt x="956192" y="0"/>
                    <a:pt x="1002628" y="46436"/>
                    <a:pt x="1002628" y="103718"/>
                  </a:cubicBezTo>
                  <a:lnTo>
                    <a:pt x="1002628" y="808698"/>
                  </a:lnTo>
                  <a:cubicBezTo>
                    <a:pt x="1002628" y="836206"/>
                    <a:pt x="991700" y="862587"/>
                    <a:pt x="972249" y="882038"/>
                  </a:cubicBezTo>
                  <a:cubicBezTo>
                    <a:pt x="952799" y="901489"/>
                    <a:pt x="926417" y="912416"/>
                    <a:pt x="898910" y="912416"/>
                  </a:cubicBezTo>
                  <a:lnTo>
                    <a:pt x="103718" y="912416"/>
                  </a:lnTo>
                  <a:cubicBezTo>
                    <a:pt x="46436" y="912416"/>
                    <a:pt x="0" y="865980"/>
                    <a:pt x="0" y="808698"/>
                  </a:cubicBezTo>
                  <a:lnTo>
                    <a:pt x="0" y="103718"/>
                  </a:lnTo>
                  <a:cubicBezTo>
                    <a:pt x="0" y="46436"/>
                    <a:pt x="46436" y="0"/>
                    <a:pt x="103718" y="0"/>
                  </a:cubicBezTo>
                  <a:close/>
                </a:path>
              </a:pathLst>
            </a:custGeom>
            <a:solidFill>
              <a:srgbClr val="FFFFFF"/>
            </a:solidFill>
          </p:spPr>
        </p:sp>
        <p:sp>
          <p:nvSpPr>
            <p:cNvPr name="TextBox 4" id="4"/>
            <p:cNvSpPr txBox="true"/>
            <p:nvPr/>
          </p:nvSpPr>
          <p:spPr>
            <a:xfrm>
              <a:off x="0" y="-38100"/>
              <a:ext cx="1002628" cy="950516"/>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5168375" y="5793971"/>
            <a:ext cx="3806852" cy="3464329"/>
            <a:chOff x="0" y="0"/>
            <a:chExt cx="1002628" cy="912416"/>
          </a:xfrm>
        </p:grpSpPr>
        <p:sp>
          <p:nvSpPr>
            <p:cNvPr name="Freeform 6" id="6"/>
            <p:cNvSpPr/>
            <p:nvPr/>
          </p:nvSpPr>
          <p:spPr>
            <a:xfrm flipH="false" flipV="false" rot="0">
              <a:off x="0" y="0"/>
              <a:ext cx="1002628" cy="912416"/>
            </a:xfrm>
            <a:custGeom>
              <a:avLst/>
              <a:gdLst/>
              <a:ahLst/>
              <a:cxnLst/>
              <a:rect r="r" b="b" t="t" l="l"/>
              <a:pathLst>
                <a:path h="912416" w="1002628">
                  <a:moveTo>
                    <a:pt x="103718" y="0"/>
                  </a:moveTo>
                  <a:lnTo>
                    <a:pt x="898910" y="0"/>
                  </a:lnTo>
                  <a:cubicBezTo>
                    <a:pt x="956192" y="0"/>
                    <a:pt x="1002628" y="46436"/>
                    <a:pt x="1002628" y="103718"/>
                  </a:cubicBezTo>
                  <a:lnTo>
                    <a:pt x="1002628" y="808698"/>
                  </a:lnTo>
                  <a:cubicBezTo>
                    <a:pt x="1002628" y="836206"/>
                    <a:pt x="991700" y="862587"/>
                    <a:pt x="972249" y="882038"/>
                  </a:cubicBezTo>
                  <a:cubicBezTo>
                    <a:pt x="952799" y="901489"/>
                    <a:pt x="926417" y="912416"/>
                    <a:pt x="898910" y="912416"/>
                  </a:cubicBezTo>
                  <a:lnTo>
                    <a:pt x="103718" y="912416"/>
                  </a:lnTo>
                  <a:cubicBezTo>
                    <a:pt x="46436" y="912416"/>
                    <a:pt x="0" y="865980"/>
                    <a:pt x="0" y="808698"/>
                  </a:cubicBezTo>
                  <a:lnTo>
                    <a:pt x="0" y="103718"/>
                  </a:lnTo>
                  <a:cubicBezTo>
                    <a:pt x="0" y="46436"/>
                    <a:pt x="46436" y="0"/>
                    <a:pt x="103718" y="0"/>
                  </a:cubicBezTo>
                  <a:close/>
                </a:path>
              </a:pathLst>
            </a:custGeom>
            <a:solidFill>
              <a:srgbClr val="FFFFFF"/>
            </a:solidFill>
          </p:spPr>
        </p:sp>
        <p:sp>
          <p:nvSpPr>
            <p:cNvPr name="TextBox 7" id="7"/>
            <p:cNvSpPr txBox="true"/>
            <p:nvPr/>
          </p:nvSpPr>
          <p:spPr>
            <a:xfrm>
              <a:off x="0" y="-38100"/>
              <a:ext cx="1002628" cy="950516"/>
            </a:xfrm>
            <a:prstGeom prst="rect">
              <a:avLst/>
            </a:prstGeom>
          </p:spPr>
          <p:txBody>
            <a:bodyPr anchor="ctr" rtlCol="false" tIns="50800" lIns="50800" bIns="50800" rIns="50800"/>
            <a:lstStyle/>
            <a:p>
              <a:pPr algn="ctr">
                <a:lnSpc>
                  <a:spcPts val="2659"/>
                </a:lnSpc>
                <a:spcBef>
                  <a:spcPct val="0"/>
                </a:spcBef>
              </a:pPr>
            </a:p>
          </p:txBody>
        </p:sp>
      </p:grpSp>
      <p:grpSp>
        <p:nvGrpSpPr>
          <p:cNvPr name="Group 8" id="8"/>
          <p:cNvGrpSpPr/>
          <p:nvPr/>
        </p:nvGrpSpPr>
        <p:grpSpPr>
          <a:xfrm rot="0">
            <a:off x="1028700" y="2316852"/>
            <a:ext cx="3805749" cy="4298166"/>
            <a:chOff x="0" y="0"/>
            <a:chExt cx="5074332" cy="5730888"/>
          </a:xfrm>
        </p:grpSpPr>
        <p:pic>
          <p:nvPicPr>
            <p:cNvPr name="Picture 9" id="9"/>
            <p:cNvPicPr>
              <a:picLocks noChangeAspect="true"/>
            </p:cNvPicPr>
            <p:nvPr/>
          </p:nvPicPr>
          <p:blipFill>
            <a:blip r:embed="rId2"/>
            <a:srcRect l="20485" t="0" r="20485" b="0"/>
            <a:stretch>
              <a:fillRect/>
            </a:stretch>
          </p:blipFill>
          <p:spPr>
            <a:xfrm flipH="false" flipV="false">
              <a:off x="0" y="0"/>
              <a:ext cx="5074332" cy="5730888"/>
            </a:xfrm>
            <a:prstGeom prst="rect">
              <a:avLst/>
            </a:prstGeom>
          </p:spPr>
        </p:pic>
      </p:grpSp>
      <p:grpSp>
        <p:nvGrpSpPr>
          <p:cNvPr name="Group 10" id="10"/>
          <p:cNvGrpSpPr/>
          <p:nvPr/>
        </p:nvGrpSpPr>
        <p:grpSpPr>
          <a:xfrm rot="0">
            <a:off x="5168927" y="2316852"/>
            <a:ext cx="3805749" cy="4298166"/>
            <a:chOff x="0" y="0"/>
            <a:chExt cx="5074332" cy="5730888"/>
          </a:xfrm>
        </p:grpSpPr>
        <p:pic>
          <p:nvPicPr>
            <p:cNvPr name="Picture 11" id="11"/>
            <p:cNvPicPr>
              <a:picLocks noChangeAspect="true"/>
            </p:cNvPicPr>
            <p:nvPr/>
          </p:nvPicPr>
          <p:blipFill>
            <a:blip r:embed="rId3"/>
            <a:srcRect l="48147" t="6078" r="0" b="6078"/>
            <a:stretch>
              <a:fillRect/>
            </a:stretch>
          </p:blipFill>
          <p:spPr>
            <a:xfrm flipH="false" flipV="false">
              <a:off x="0" y="0"/>
              <a:ext cx="5074332" cy="5730888"/>
            </a:xfrm>
            <a:prstGeom prst="rect">
              <a:avLst/>
            </a:prstGeom>
          </p:spPr>
        </p:pic>
      </p:grpSp>
      <p:grpSp>
        <p:nvGrpSpPr>
          <p:cNvPr name="Group 12" id="12"/>
          <p:cNvGrpSpPr/>
          <p:nvPr/>
        </p:nvGrpSpPr>
        <p:grpSpPr>
          <a:xfrm rot="0">
            <a:off x="9308051" y="5793971"/>
            <a:ext cx="3806852" cy="3464329"/>
            <a:chOff x="0" y="0"/>
            <a:chExt cx="1002628" cy="912416"/>
          </a:xfrm>
        </p:grpSpPr>
        <p:sp>
          <p:nvSpPr>
            <p:cNvPr name="Freeform 13" id="13"/>
            <p:cNvSpPr/>
            <p:nvPr/>
          </p:nvSpPr>
          <p:spPr>
            <a:xfrm flipH="false" flipV="false" rot="0">
              <a:off x="0" y="0"/>
              <a:ext cx="1002628" cy="912416"/>
            </a:xfrm>
            <a:custGeom>
              <a:avLst/>
              <a:gdLst/>
              <a:ahLst/>
              <a:cxnLst/>
              <a:rect r="r" b="b" t="t" l="l"/>
              <a:pathLst>
                <a:path h="912416" w="1002628">
                  <a:moveTo>
                    <a:pt x="103718" y="0"/>
                  </a:moveTo>
                  <a:lnTo>
                    <a:pt x="898910" y="0"/>
                  </a:lnTo>
                  <a:cubicBezTo>
                    <a:pt x="956192" y="0"/>
                    <a:pt x="1002628" y="46436"/>
                    <a:pt x="1002628" y="103718"/>
                  </a:cubicBezTo>
                  <a:lnTo>
                    <a:pt x="1002628" y="808698"/>
                  </a:lnTo>
                  <a:cubicBezTo>
                    <a:pt x="1002628" y="836206"/>
                    <a:pt x="991700" y="862587"/>
                    <a:pt x="972249" y="882038"/>
                  </a:cubicBezTo>
                  <a:cubicBezTo>
                    <a:pt x="952799" y="901489"/>
                    <a:pt x="926417" y="912416"/>
                    <a:pt x="898910" y="912416"/>
                  </a:cubicBezTo>
                  <a:lnTo>
                    <a:pt x="103718" y="912416"/>
                  </a:lnTo>
                  <a:cubicBezTo>
                    <a:pt x="46436" y="912416"/>
                    <a:pt x="0" y="865980"/>
                    <a:pt x="0" y="808698"/>
                  </a:cubicBezTo>
                  <a:lnTo>
                    <a:pt x="0" y="103718"/>
                  </a:lnTo>
                  <a:cubicBezTo>
                    <a:pt x="0" y="46436"/>
                    <a:pt x="46436" y="0"/>
                    <a:pt x="103718" y="0"/>
                  </a:cubicBezTo>
                  <a:close/>
                </a:path>
              </a:pathLst>
            </a:custGeom>
            <a:solidFill>
              <a:srgbClr val="FFFFFF"/>
            </a:solidFill>
          </p:spPr>
        </p:sp>
        <p:sp>
          <p:nvSpPr>
            <p:cNvPr name="TextBox 14" id="14"/>
            <p:cNvSpPr txBox="true"/>
            <p:nvPr/>
          </p:nvSpPr>
          <p:spPr>
            <a:xfrm>
              <a:off x="0" y="-38100"/>
              <a:ext cx="1002628" cy="950516"/>
            </a:xfrm>
            <a:prstGeom prst="rect">
              <a:avLst/>
            </a:prstGeom>
          </p:spPr>
          <p:txBody>
            <a:bodyPr anchor="ctr" rtlCol="false" tIns="50800" lIns="50800" bIns="50800" rIns="50800"/>
            <a:lstStyle/>
            <a:p>
              <a:pPr algn="ctr">
                <a:lnSpc>
                  <a:spcPts val="2659"/>
                </a:lnSpc>
                <a:spcBef>
                  <a:spcPct val="0"/>
                </a:spcBef>
              </a:pPr>
            </a:p>
          </p:txBody>
        </p:sp>
      </p:grpSp>
      <p:grpSp>
        <p:nvGrpSpPr>
          <p:cNvPr name="Group 15" id="15"/>
          <p:cNvGrpSpPr/>
          <p:nvPr/>
        </p:nvGrpSpPr>
        <p:grpSpPr>
          <a:xfrm rot="0">
            <a:off x="13447726" y="5793971"/>
            <a:ext cx="3806852" cy="3464329"/>
            <a:chOff x="0" y="0"/>
            <a:chExt cx="1002628" cy="912416"/>
          </a:xfrm>
        </p:grpSpPr>
        <p:sp>
          <p:nvSpPr>
            <p:cNvPr name="Freeform 16" id="16"/>
            <p:cNvSpPr/>
            <p:nvPr/>
          </p:nvSpPr>
          <p:spPr>
            <a:xfrm flipH="false" flipV="false" rot="0">
              <a:off x="0" y="0"/>
              <a:ext cx="1002628" cy="912416"/>
            </a:xfrm>
            <a:custGeom>
              <a:avLst/>
              <a:gdLst/>
              <a:ahLst/>
              <a:cxnLst/>
              <a:rect r="r" b="b" t="t" l="l"/>
              <a:pathLst>
                <a:path h="912416" w="1002628">
                  <a:moveTo>
                    <a:pt x="103718" y="0"/>
                  </a:moveTo>
                  <a:lnTo>
                    <a:pt x="898910" y="0"/>
                  </a:lnTo>
                  <a:cubicBezTo>
                    <a:pt x="956192" y="0"/>
                    <a:pt x="1002628" y="46436"/>
                    <a:pt x="1002628" y="103718"/>
                  </a:cubicBezTo>
                  <a:lnTo>
                    <a:pt x="1002628" y="808698"/>
                  </a:lnTo>
                  <a:cubicBezTo>
                    <a:pt x="1002628" y="836206"/>
                    <a:pt x="991700" y="862587"/>
                    <a:pt x="972249" y="882038"/>
                  </a:cubicBezTo>
                  <a:cubicBezTo>
                    <a:pt x="952799" y="901489"/>
                    <a:pt x="926417" y="912416"/>
                    <a:pt x="898910" y="912416"/>
                  </a:cubicBezTo>
                  <a:lnTo>
                    <a:pt x="103718" y="912416"/>
                  </a:lnTo>
                  <a:cubicBezTo>
                    <a:pt x="46436" y="912416"/>
                    <a:pt x="0" y="865980"/>
                    <a:pt x="0" y="808698"/>
                  </a:cubicBezTo>
                  <a:lnTo>
                    <a:pt x="0" y="103718"/>
                  </a:lnTo>
                  <a:cubicBezTo>
                    <a:pt x="0" y="46436"/>
                    <a:pt x="46436" y="0"/>
                    <a:pt x="103718" y="0"/>
                  </a:cubicBezTo>
                  <a:close/>
                </a:path>
              </a:pathLst>
            </a:custGeom>
            <a:solidFill>
              <a:srgbClr val="FFFFFF"/>
            </a:solidFill>
          </p:spPr>
        </p:sp>
        <p:sp>
          <p:nvSpPr>
            <p:cNvPr name="TextBox 17" id="17"/>
            <p:cNvSpPr txBox="true"/>
            <p:nvPr/>
          </p:nvSpPr>
          <p:spPr>
            <a:xfrm>
              <a:off x="0" y="-38100"/>
              <a:ext cx="1002628" cy="950516"/>
            </a:xfrm>
            <a:prstGeom prst="rect">
              <a:avLst/>
            </a:prstGeom>
          </p:spPr>
          <p:txBody>
            <a:bodyPr anchor="ctr" rtlCol="false" tIns="50800" lIns="50800" bIns="50800" rIns="50800"/>
            <a:lstStyle/>
            <a:p>
              <a:pPr algn="ctr">
                <a:lnSpc>
                  <a:spcPts val="2659"/>
                </a:lnSpc>
                <a:spcBef>
                  <a:spcPct val="0"/>
                </a:spcBef>
              </a:pPr>
            </a:p>
          </p:txBody>
        </p:sp>
      </p:grpSp>
      <p:grpSp>
        <p:nvGrpSpPr>
          <p:cNvPr name="Group 18" id="18"/>
          <p:cNvGrpSpPr/>
          <p:nvPr/>
        </p:nvGrpSpPr>
        <p:grpSpPr>
          <a:xfrm rot="0">
            <a:off x="9311239" y="2316852"/>
            <a:ext cx="3805749" cy="4298166"/>
            <a:chOff x="0" y="0"/>
            <a:chExt cx="5074332" cy="5730888"/>
          </a:xfrm>
        </p:grpSpPr>
        <p:pic>
          <p:nvPicPr>
            <p:cNvPr name="Picture 19" id="19"/>
            <p:cNvPicPr>
              <a:picLocks noChangeAspect="true"/>
            </p:cNvPicPr>
            <p:nvPr/>
          </p:nvPicPr>
          <p:blipFill>
            <a:blip r:embed="rId4"/>
            <a:srcRect l="20485" t="0" r="20485" b="0"/>
            <a:stretch>
              <a:fillRect/>
            </a:stretch>
          </p:blipFill>
          <p:spPr>
            <a:xfrm flipH="false" flipV="false">
              <a:off x="0" y="0"/>
              <a:ext cx="5074332" cy="5730888"/>
            </a:xfrm>
            <a:prstGeom prst="rect">
              <a:avLst/>
            </a:prstGeom>
          </p:spPr>
        </p:pic>
      </p:grpSp>
      <p:grpSp>
        <p:nvGrpSpPr>
          <p:cNvPr name="Group 20" id="20"/>
          <p:cNvGrpSpPr/>
          <p:nvPr/>
        </p:nvGrpSpPr>
        <p:grpSpPr>
          <a:xfrm rot="0">
            <a:off x="13453551" y="2316852"/>
            <a:ext cx="3805749" cy="4298166"/>
            <a:chOff x="0" y="0"/>
            <a:chExt cx="5074332" cy="5730888"/>
          </a:xfrm>
        </p:grpSpPr>
        <p:pic>
          <p:nvPicPr>
            <p:cNvPr name="Picture 21" id="21"/>
            <p:cNvPicPr>
              <a:picLocks noChangeAspect="true"/>
            </p:cNvPicPr>
            <p:nvPr/>
          </p:nvPicPr>
          <p:blipFill>
            <a:blip r:embed="rId5"/>
            <a:srcRect l="20458" t="0" r="20458" b="0"/>
            <a:stretch>
              <a:fillRect/>
            </a:stretch>
          </p:blipFill>
          <p:spPr>
            <a:xfrm flipH="false" flipV="false">
              <a:off x="0" y="0"/>
              <a:ext cx="5074332" cy="5730888"/>
            </a:xfrm>
            <a:prstGeom prst="rect">
              <a:avLst/>
            </a:prstGeom>
          </p:spPr>
        </p:pic>
      </p:grpSp>
      <p:grpSp>
        <p:nvGrpSpPr>
          <p:cNvPr name="Group 22" id="22"/>
          <p:cNvGrpSpPr/>
          <p:nvPr/>
        </p:nvGrpSpPr>
        <p:grpSpPr>
          <a:xfrm rot="0">
            <a:off x="1327559" y="7036170"/>
            <a:ext cx="3208031" cy="1743399"/>
            <a:chOff x="0" y="0"/>
            <a:chExt cx="4277375" cy="2324532"/>
          </a:xfrm>
        </p:grpSpPr>
        <p:sp>
          <p:nvSpPr>
            <p:cNvPr name="TextBox 23" id="23"/>
            <p:cNvSpPr txBox="true"/>
            <p:nvPr/>
          </p:nvSpPr>
          <p:spPr>
            <a:xfrm rot="0">
              <a:off x="0" y="9525"/>
              <a:ext cx="4277375" cy="475615"/>
            </a:xfrm>
            <a:prstGeom prst="rect">
              <a:avLst/>
            </a:prstGeom>
          </p:spPr>
          <p:txBody>
            <a:bodyPr anchor="t" rtlCol="false" tIns="0" lIns="0" bIns="0" rIns="0">
              <a:spAutoFit/>
            </a:bodyPr>
            <a:lstStyle/>
            <a:p>
              <a:pPr algn="l" marL="0" indent="0" lvl="0">
                <a:lnSpc>
                  <a:spcPts val="2640"/>
                </a:lnSpc>
                <a:spcBef>
                  <a:spcPct val="0"/>
                </a:spcBef>
              </a:pPr>
              <a:r>
                <a:rPr lang="en-US" sz="2400" strike="noStrike" u="none">
                  <a:solidFill>
                    <a:srgbClr val="000000"/>
                  </a:solidFill>
                  <a:latin typeface="Alice"/>
                  <a:ea typeface="Alice"/>
                  <a:cs typeface="Alice"/>
                  <a:sym typeface="Alice"/>
                </a:rPr>
                <a:t>Metodología</a:t>
              </a:r>
            </a:p>
          </p:txBody>
        </p:sp>
        <p:sp>
          <p:nvSpPr>
            <p:cNvPr name="TextBox 24" id="24"/>
            <p:cNvSpPr txBox="true"/>
            <p:nvPr/>
          </p:nvSpPr>
          <p:spPr>
            <a:xfrm rot="0">
              <a:off x="0" y="692370"/>
              <a:ext cx="4277375" cy="1632162"/>
            </a:xfrm>
            <a:prstGeom prst="rect">
              <a:avLst/>
            </a:prstGeom>
          </p:spPr>
          <p:txBody>
            <a:bodyPr anchor="t" rtlCol="false" tIns="0" lIns="0" bIns="0" rIns="0">
              <a:spAutoFit/>
            </a:bodyPr>
            <a:lstStyle/>
            <a:p>
              <a:pPr algn="l" marL="0" indent="0" lvl="0">
                <a:lnSpc>
                  <a:spcPts val="1960"/>
                </a:lnSpc>
                <a:spcBef>
                  <a:spcPct val="0"/>
                </a:spcBef>
              </a:pPr>
              <a:r>
                <a:rPr lang="en-US" sz="1400" spc="57"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ipsum.</a:t>
              </a:r>
            </a:p>
          </p:txBody>
        </p:sp>
      </p:grpSp>
      <p:grpSp>
        <p:nvGrpSpPr>
          <p:cNvPr name="Group 25" id="25"/>
          <p:cNvGrpSpPr/>
          <p:nvPr/>
        </p:nvGrpSpPr>
        <p:grpSpPr>
          <a:xfrm rot="0">
            <a:off x="5467791" y="7036170"/>
            <a:ext cx="3208020" cy="1743399"/>
            <a:chOff x="0" y="0"/>
            <a:chExt cx="4277360" cy="2324532"/>
          </a:xfrm>
        </p:grpSpPr>
        <p:sp>
          <p:nvSpPr>
            <p:cNvPr name="TextBox 26" id="26"/>
            <p:cNvSpPr txBox="true"/>
            <p:nvPr/>
          </p:nvSpPr>
          <p:spPr>
            <a:xfrm rot="0">
              <a:off x="0" y="9525"/>
              <a:ext cx="4277360" cy="475615"/>
            </a:xfrm>
            <a:prstGeom prst="rect">
              <a:avLst/>
            </a:prstGeom>
          </p:spPr>
          <p:txBody>
            <a:bodyPr anchor="t" rtlCol="false" tIns="0" lIns="0" bIns="0" rIns="0">
              <a:spAutoFit/>
            </a:bodyPr>
            <a:lstStyle/>
            <a:p>
              <a:pPr algn="l" marL="0" indent="0" lvl="0">
                <a:lnSpc>
                  <a:spcPts val="2640"/>
                </a:lnSpc>
                <a:spcBef>
                  <a:spcPct val="0"/>
                </a:spcBef>
              </a:pPr>
              <a:r>
                <a:rPr lang="en-US" sz="2400" strike="noStrike" u="none">
                  <a:solidFill>
                    <a:srgbClr val="000000"/>
                  </a:solidFill>
                  <a:latin typeface="Alice"/>
                  <a:ea typeface="Alice"/>
                  <a:cs typeface="Alice"/>
                  <a:sym typeface="Alice"/>
                </a:rPr>
                <a:t>Protocolos</a:t>
              </a:r>
            </a:p>
          </p:txBody>
        </p:sp>
        <p:sp>
          <p:nvSpPr>
            <p:cNvPr name="TextBox 27" id="27"/>
            <p:cNvSpPr txBox="true"/>
            <p:nvPr/>
          </p:nvSpPr>
          <p:spPr>
            <a:xfrm rot="0">
              <a:off x="0" y="692370"/>
              <a:ext cx="4277360" cy="1632162"/>
            </a:xfrm>
            <a:prstGeom prst="rect">
              <a:avLst/>
            </a:prstGeom>
          </p:spPr>
          <p:txBody>
            <a:bodyPr anchor="t" rtlCol="false" tIns="0" lIns="0" bIns="0" rIns="0">
              <a:spAutoFit/>
            </a:bodyPr>
            <a:lstStyle/>
            <a:p>
              <a:pPr algn="l" marL="0" indent="0" lvl="0">
                <a:lnSpc>
                  <a:spcPts val="1960"/>
                </a:lnSpc>
                <a:spcBef>
                  <a:spcPct val="0"/>
                </a:spcBef>
              </a:pPr>
              <a:r>
                <a:rPr lang="en-US" sz="1400" spc="57"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ipsum.</a:t>
              </a:r>
            </a:p>
          </p:txBody>
        </p:sp>
      </p:grpSp>
      <p:grpSp>
        <p:nvGrpSpPr>
          <p:cNvPr name="Group 28" id="28"/>
          <p:cNvGrpSpPr/>
          <p:nvPr/>
        </p:nvGrpSpPr>
        <p:grpSpPr>
          <a:xfrm rot="0">
            <a:off x="9603877" y="7036170"/>
            <a:ext cx="3208020" cy="1743399"/>
            <a:chOff x="0" y="0"/>
            <a:chExt cx="4277360" cy="2324532"/>
          </a:xfrm>
        </p:grpSpPr>
        <p:sp>
          <p:nvSpPr>
            <p:cNvPr name="TextBox 29" id="29"/>
            <p:cNvSpPr txBox="true"/>
            <p:nvPr/>
          </p:nvSpPr>
          <p:spPr>
            <a:xfrm rot="0">
              <a:off x="0" y="9525"/>
              <a:ext cx="4277360" cy="475615"/>
            </a:xfrm>
            <a:prstGeom prst="rect">
              <a:avLst/>
            </a:prstGeom>
          </p:spPr>
          <p:txBody>
            <a:bodyPr anchor="t" rtlCol="false" tIns="0" lIns="0" bIns="0" rIns="0">
              <a:spAutoFit/>
            </a:bodyPr>
            <a:lstStyle/>
            <a:p>
              <a:pPr algn="l" marL="0" indent="0" lvl="0">
                <a:lnSpc>
                  <a:spcPts val="2640"/>
                </a:lnSpc>
                <a:spcBef>
                  <a:spcPct val="0"/>
                </a:spcBef>
              </a:pPr>
              <a:r>
                <a:rPr lang="en-US" sz="2400" strike="noStrike" u="none">
                  <a:solidFill>
                    <a:srgbClr val="000000"/>
                  </a:solidFill>
                  <a:latin typeface="Alice"/>
                  <a:ea typeface="Alice"/>
                  <a:cs typeface="Alice"/>
                  <a:sym typeface="Alice"/>
                </a:rPr>
                <a:t>Planificación</a:t>
              </a:r>
            </a:p>
          </p:txBody>
        </p:sp>
        <p:sp>
          <p:nvSpPr>
            <p:cNvPr name="TextBox 30" id="30"/>
            <p:cNvSpPr txBox="true"/>
            <p:nvPr/>
          </p:nvSpPr>
          <p:spPr>
            <a:xfrm rot="0">
              <a:off x="0" y="692370"/>
              <a:ext cx="4277360" cy="1632162"/>
            </a:xfrm>
            <a:prstGeom prst="rect">
              <a:avLst/>
            </a:prstGeom>
          </p:spPr>
          <p:txBody>
            <a:bodyPr anchor="t" rtlCol="false" tIns="0" lIns="0" bIns="0" rIns="0">
              <a:spAutoFit/>
            </a:bodyPr>
            <a:lstStyle/>
            <a:p>
              <a:pPr algn="l" marL="0" indent="0" lvl="0">
                <a:lnSpc>
                  <a:spcPts val="1960"/>
                </a:lnSpc>
                <a:spcBef>
                  <a:spcPct val="0"/>
                </a:spcBef>
              </a:pPr>
              <a:r>
                <a:rPr lang="en-US" sz="1400" spc="57"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ipsum.</a:t>
              </a:r>
            </a:p>
          </p:txBody>
        </p:sp>
      </p:grpSp>
      <p:grpSp>
        <p:nvGrpSpPr>
          <p:cNvPr name="Group 31" id="31"/>
          <p:cNvGrpSpPr/>
          <p:nvPr/>
        </p:nvGrpSpPr>
        <p:grpSpPr>
          <a:xfrm rot="0">
            <a:off x="13752415" y="7036170"/>
            <a:ext cx="3208020" cy="1743399"/>
            <a:chOff x="0" y="0"/>
            <a:chExt cx="4277360" cy="2324532"/>
          </a:xfrm>
        </p:grpSpPr>
        <p:sp>
          <p:nvSpPr>
            <p:cNvPr name="TextBox 32" id="32"/>
            <p:cNvSpPr txBox="true"/>
            <p:nvPr/>
          </p:nvSpPr>
          <p:spPr>
            <a:xfrm rot="0">
              <a:off x="0" y="9525"/>
              <a:ext cx="4277360" cy="475615"/>
            </a:xfrm>
            <a:prstGeom prst="rect">
              <a:avLst/>
            </a:prstGeom>
          </p:spPr>
          <p:txBody>
            <a:bodyPr anchor="t" rtlCol="false" tIns="0" lIns="0" bIns="0" rIns="0">
              <a:spAutoFit/>
            </a:bodyPr>
            <a:lstStyle/>
            <a:p>
              <a:pPr algn="l" marL="0" indent="0" lvl="0">
                <a:lnSpc>
                  <a:spcPts val="2640"/>
                </a:lnSpc>
                <a:spcBef>
                  <a:spcPct val="0"/>
                </a:spcBef>
              </a:pPr>
              <a:r>
                <a:rPr lang="en-US" sz="2400" strike="noStrike" u="none">
                  <a:solidFill>
                    <a:srgbClr val="000000"/>
                  </a:solidFill>
                  <a:latin typeface="Alice"/>
                  <a:ea typeface="Alice"/>
                  <a:cs typeface="Alice"/>
                  <a:sym typeface="Alice"/>
                </a:rPr>
                <a:t>Actuación</a:t>
              </a:r>
            </a:p>
          </p:txBody>
        </p:sp>
        <p:sp>
          <p:nvSpPr>
            <p:cNvPr name="TextBox 33" id="33"/>
            <p:cNvSpPr txBox="true"/>
            <p:nvPr/>
          </p:nvSpPr>
          <p:spPr>
            <a:xfrm rot="0">
              <a:off x="0" y="692370"/>
              <a:ext cx="4277360" cy="1632162"/>
            </a:xfrm>
            <a:prstGeom prst="rect">
              <a:avLst/>
            </a:prstGeom>
          </p:spPr>
          <p:txBody>
            <a:bodyPr anchor="t" rtlCol="false" tIns="0" lIns="0" bIns="0" rIns="0">
              <a:spAutoFit/>
            </a:bodyPr>
            <a:lstStyle/>
            <a:p>
              <a:pPr algn="l" marL="0" indent="0" lvl="0">
                <a:lnSpc>
                  <a:spcPts val="1960"/>
                </a:lnSpc>
                <a:spcBef>
                  <a:spcPct val="0"/>
                </a:spcBef>
              </a:pPr>
              <a:r>
                <a:rPr lang="en-US" sz="1400" spc="57"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ipsum.</a:t>
              </a:r>
            </a:p>
          </p:txBody>
        </p:sp>
      </p:grpSp>
      <p:sp>
        <p:nvSpPr>
          <p:cNvPr name="TextBox 34" id="34"/>
          <p:cNvSpPr txBox="true"/>
          <p:nvPr/>
        </p:nvSpPr>
        <p:spPr>
          <a:xfrm rot="0">
            <a:off x="1028700" y="1123950"/>
            <a:ext cx="10406712" cy="508635"/>
          </a:xfrm>
          <a:prstGeom prst="rect">
            <a:avLst/>
          </a:prstGeom>
        </p:spPr>
        <p:txBody>
          <a:bodyPr anchor="t" rtlCol="false" tIns="0" lIns="0" bIns="0" rIns="0">
            <a:spAutoFit/>
          </a:bodyPr>
          <a:lstStyle/>
          <a:p>
            <a:pPr algn="l" marL="0" indent="0" lvl="0">
              <a:lnSpc>
                <a:spcPts val="3719"/>
              </a:lnSpc>
              <a:spcBef>
                <a:spcPct val="0"/>
              </a:spcBef>
            </a:pPr>
            <a:r>
              <a:rPr lang="en-US" sz="3999">
                <a:solidFill>
                  <a:srgbClr val="000000"/>
                </a:solidFill>
                <a:latin typeface="Alice"/>
                <a:ea typeface="Alice"/>
                <a:cs typeface="Alice"/>
                <a:sym typeface="Alice"/>
              </a:rPr>
              <a:t>Áreas principales</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D6EEFD"/>
        </a:solidFill>
      </p:bgPr>
    </p:bg>
    <p:spTree>
      <p:nvGrpSpPr>
        <p:cNvPr id="1" name=""/>
        <p:cNvGrpSpPr/>
        <p:nvPr/>
      </p:nvGrpSpPr>
      <p:grpSpPr>
        <a:xfrm>
          <a:off x="0" y="0"/>
          <a:ext cx="0" cy="0"/>
          <a:chOff x="0" y="0"/>
          <a:chExt cx="0" cy="0"/>
        </a:xfrm>
      </p:grpSpPr>
      <p:grpSp>
        <p:nvGrpSpPr>
          <p:cNvPr name="Group 2" id="2"/>
          <p:cNvGrpSpPr/>
          <p:nvPr/>
        </p:nvGrpSpPr>
        <p:grpSpPr>
          <a:xfrm rot="0">
            <a:off x="-175978" y="1741472"/>
            <a:ext cx="13861181" cy="2950304"/>
            <a:chOff x="0" y="0"/>
            <a:chExt cx="3650681" cy="777035"/>
          </a:xfrm>
        </p:grpSpPr>
        <p:sp>
          <p:nvSpPr>
            <p:cNvPr name="Freeform 3" id="3"/>
            <p:cNvSpPr/>
            <p:nvPr/>
          </p:nvSpPr>
          <p:spPr>
            <a:xfrm flipH="false" flipV="false" rot="0">
              <a:off x="0" y="0"/>
              <a:ext cx="3650681" cy="777035"/>
            </a:xfrm>
            <a:custGeom>
              <a:avLst/>
              <a:gdLst/>
              <a:ahLst/>
              <a:cxnLst/>
              <a:rect r="r" b="b" t="t" l="l"/>
              <a:pathLst>
                <a:path h="777035" w="3650681">
                  <a:moveTo>
                    <a:pt x="28485" y="0"/>
                  </a:moveTo>
                  <a:lnTo>
                    <a:pt x="3622196" y="0"/>
                  </a:lnTo>
                  <a:cubicBezTo>
                    <a:pt x="3637928" y="0"/>
                    <a:pt x="3650681" y="12753"/>
                    <a:pt x="3650681" y="28485"/>
                  </a:cubicBezTo>
                  <a:lnTo>
                    <a:pt x="3650681" y="748550"/>
                  </a:lnTo>
                  <a:cubicBezTo>
                    <a:pt x="3650681" y="756104"/>
                    <a:pt x="3647680" y="763350"/>
                    <a:pt x="3642338" y="768692"/>
                  </a:cubicBezTo>
                  <a:cubicBezTo>
                    <a:pt x="3636996" y="774034"/>
                    <a:pt x="3629751" y="777035"/>
                    <a:pt x="3622196" y="777035"/>
                  </a:cubicBezTo>
                  <a:lnTo>
                    <a:pt x="28485" y="777035"/>
                  </a:lnTo>
                  <a:cubicBezTo>
                    <a:pt x="12753" y="777035"/>
                    <a:pt x="0" y="764281"/>
                    <a:pt x="0" y="748550"/>
                  </a:cubicBezTo>
                  <a:lnTo>
                    <a:pt x="0" y="28485"/>
                  </a:lnTo>
                  <a:cubicBezTo>
                    <a:pt x="0" y="12753"/>
                    <a:pt x="12753" y="0"/>
                    <a:pt x="28485" y="0"/>
                  </a:cubicBezTo>
                  <a:close/>
                </a:path>
              </a:pathLst>
            </a:custGeom>
            <a:solidFill>
              <a:srgbClr val="FFFFFF"/>
            </a:solidFill>
          </p:spPr>
        </p:sp>
        <p:sp>
          <p:nvSpPr>
            <p:cNvPr name="TextBox 4" id="4"/>
            <p:cNvSpPr txBox="true"/>
            <p:nvPr/>
          </p:nvSpPr>
          <p:spPr>
            <a:xfrm>
              <a:off x="0" y="-38100"/>
              <a:ext cx="3650681" cy="815135"/>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175978" y="5037723"/>
            <a:ext cx="13861181" cy="4082201"/>
            <a:chOff x="0" y="0"/>
            <a:chExt cx="3650681" cy="1075147"/>
          </a:xfrm>
        </p:grpSpPr>
        <p:sp>
          <p:nvSpPr>
            <p:cNvPr name="Freeform 6" id="6"/>
            <p:cNvSpPr/>
            <p:nvPr/>
          </p:nvSpPr>
          <p:spPr>
            <a:xfrm flipH="false" flipV="false" rot="0">
              <a:off x="0" y="0"/>
              <a:ext cx="3650681" cy="1075147"/>
            </a:xfrm>
            <a:custGeom>
              <a:avLst/>
              <a:gdLst/>
              <a:ahLst/>
              <a:cxnLst/>
              <a:rect r="r" b="b" t="t" l="l"/>
              <a:pathLst>
                <a:path h="1075147" w="3650681">
                  <a:moveTo>
                    <a:pt x="28485" y="0"/>
                  </a:moveTo>
                  <a:lnTo>
                    <a:pt x="3622196" y="0"/>
                  </a:lnTo>
                  <a:cubicBezTo>
                    <a:pt x="3637928" y="0"/>
                    <a:pt x="3650681" y="12753"/>
                    <a:pt x="3650681" y="28485"/>
                  </a:cubicBezTo>
                  <a:lnTo>
                    <a:pt x="3650681" y="1046662"/>
                  </a:lnTo>
                  <a:cubicBezTo>
                    <a:pt x="3650681" y="1054217"/>
                    <a:pt x="3647680" y="1061462"/>
                    <a:pt x="3642338" y="1066804"/>
                  </a:cubicBezTo>
                  <a:cubicBezTo>
                    <a:pt x="3636996" y="1072146"/>
                    <a:pt x="3629751" y="1075147"/>
                    <a:pt x="3622196" y="1075147"/>
                  </a:cubicBezTo>
                  <a:lnTo>
                    <a:pt x="28485" y="1075147"/>
                  </a:lnTo>
                  <a:cubicBezTo>
                    <a:pt x="12753" y="1075147"/>
                    <a:pt x="0" y="1062394"/>
                    <a:pt x="0" y="1046662"/>
                  </a:cubicBezTo>
                  <a:lnTo>
                    <a:pt x="0" y="28485"/>
                  </a:lnTo>
                  <a:cubicBezTo>
                    <a:pt x="0" y="12753"/>
                    <a:pt x="12753" y="0"/>
                    <a:pt x="28485" y="0"/>
                  </a:cubicBezTo>
                  <a:close/>
                </a:path>
              </a:pathLst>
            </a:custGeom>
            <a:solidFill>
              <a:srgbClr val="FFFFFF"/>
            </a:solidFill>
          </p:spPr>
        </p:sp>
        <p:sp>
          <p:nvSpPr>
            <p:cNvPr name="TextBox 7" id="7"/>
            <p:cNvSpPr txBox="true"/>
            <p:nvPr/>
          </p:nvSpPr>
          <p:spPr>
            <a:xfrm>
              <a:off x="0" y="-38100"/>
              <a:ext cx="3650681" cy="1113247"/>
            </a:xfrm>
            <a:prstGeom prst="rect">
              <a:avLst/>
            </a:prstGeom>
          </p:spPr>
          <p:txBody>
            <a:bodyPr anchor="ctr" rtlCol="false" tIns="50800" lIns="50800" bIns="50800" rIns="50800"/>
            <a:lstStyle/>
            <a:p>
              <a:pPr algn="ctr">
                <a:lnSpc>
                  <a:spcPts val="2659"/>
                </a:lnSpc>
                <a:spcBef>
                  <a:spcPct val="0"/>
                </a:spcBef>
              </a:pPr>
            </a:p>
          </p:txBody>
        </p:sp>
      </p:grpSp>
      <p:sp>
        <p:nvSpPr>
          <p:cNvPr name="Freeform 8" id="8"/>
          <p:cNvSpPr/>
          <p:nvPr/>
        </p:nvSpPr>
        <p:spPr>
          <a:xfrm flipH="false" flipV="false" rot="0">
            <a:off x="12595921" y="1315898"/>
            <a:ext cx="5020056" cy="8229600"/>
          </a:xfrm>
          <a:custGeom>
            <a:avLst/>
            <a:gdLst/>
            <a:ahLst/>
            <a:cxnLst/>
            <a:rect r="r" b="b" t="t" l="l"/>
            <a:pathLst>
              <a:path h="8229600" w="5020056">
                <a:moveTo>
                  <a:pt x="0" y="0"/>
                </a:moveTo>
                <a:lnTo>
                  <a:pt x="5020056" y="0"/>
                </a:lnTo>
                <a:lnTo>
                  <a:pt x="5020056" y="8229600"/>
                </a:lnTo>
                <a:lnTo>
                  <a:pt x="0" y="8229600"/>
                </a:lnTo>
                <a:lnTo>
                  <a:pt x="0" y="0"/>
                </a:lnTo>
                <a:close/>
              </a:path>
            </a:pathLst>
          </a:custGeom>
          <a:blipFill>
            <a:blip r:embed="rId2"/>
            <a:stretch>
              <a:fillRect l="0" t="0" r="0" b="0"/>
            </a:stretch>
          </a:blipFill>
        </p:spPr>
      </p:sp>
      <p:grpSp>
        <p:nvGrpSpPr>
          <p:cNvPr name="Group 9" id="9"/>
          <p:cNvGrpSpPr/>
          <p:nvPr/>
        </p:nvGrpSpPr>
        <p:grpSpPr>
          <a:xfrm rot="0">
            <a:off x="1028700" y="2511992"/>
            <a:ext cx="9173799" cy="1532774"/>
            <a:chOff x="0" y="0"/>
            <a:chExt cx="12231731" cy="2043699"/>
          </a:xfrm>
        </p:grpSpPr>
        <p:sp>
          <p:nvSpPr>
            <p:cNvPr name="TextBox 10" id="10"/>
            <p:cNvSpPr txBox="true"/>
            <p:nvPr/>
          </p:nvSpPr>
          <p:spPr>
            <a:xfrm rot="0">
              <a:off x="0" y="9525"/>
              <a:ext cx="12231731" cy="792268"/>
            </a:xfrm>
            <a:prstGeom prst="rect">
              <a:avLst/>
            </a:prstGeom>
          </p:spPr>
          <p:txBody>
            <a:bodyPr anchor="t" rtlCol="false" tIns="0" lIns="0" bIns="0" rIns="0">
              <a:spAutoFit/>
            </a:bodyPr>
            <a:lstStyle/>
            <a:p>
              <a:pPr algn="l" marL="0" indent="0" lvl="0">
                <a:lnSpc>
                  <a:spcPts val="4639"/>
                </a:lnSpc>
                <a:spcBef>
                  <a:spcPct val="0"/>
                </a:spcBef>
              </a:pPr>
              <a:r>
                <a:rPr lang="en-US" sz="3999">
                  <a:solidFill>
                    <a:srgbClr val="000000"/>
                  </a:solidFill>
                  <a:latin typeface="Alice"/>
                  <a:ea typeface="Alice"/>
                  <a:cs typeface="Alice"/>
                  <a:sym typeface="Alice"/>
                </a:rPr>
                <a:t>Soluciones para la gestión</a:t>
              </a:r>
            </a:p>
          </p:txBody>
        </p:sp>
        <p:sp>
          <p:nvSpPr>
            <p:cNvPr name="TextBox 11" id="11"/>
            <p:cNvSpPr txBox="true"/>
            <p:nvPr/>
          </p:nvSpPr>
          <p:spPr>
            <a:xfrm rot="0">
              <a:off x="0" y="1161684"/>
              <a:ext cx="12231731" cy="882015"/>
            </a:xfrm>
            <a:prstGeom prst="rect">
              <a:avLst/>
            </a:prstGeom>
          </p:spPr>
          <p:txBody>
            <a:bodyPr anchor="t" rtlCol="false" tIns="0" lIns="0" bIns="0" rIns="0">
              <a:spAutoFit/>
            </a:bodyPr>
            <a:lstStyle/>
            <a:p>
              <a:pPr algn="l" marL="0" indent="0" lvl="0">
                <a:lnSpc>
                  <a:spcPts val="2760"/>
                </a:lnSpc>
                <a:spcBef>
                  <a:spcPct val="0"/>
                </a:spcBef>
              </a:pPr>
              <a:r>
                <a:rPr lang="en-US" sz="2000"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ipsum.</a:t>
              </a:r>
            </a:p>
          </p:txBody>
        </p:sp>
      </p:grpSp>
      <p:grpSp>
        <p:nvGrpSpPr>
          <p:cNvPr name="Group 12" id="12"/>
          <p:cNvGrpSpPr/>
          <p:nvPr/>
        </p:nvGrpSpPr>
        <p:grpSpPr>
          <a:xfrm rot="0">
            <a:off x="1046813" y="5874082"/>
            <a:ext cx="3158151" cy="2165031"/>
            <a:chOff x="0" y="0"/>
            <a:chExt cx="4210868" cy="2886708"/>
          </a:xfrm>
        </p:grpSpPr>
        <p:sp>
          <p:nvSpPr>
            <p:cNvPr name="TextBox 13" id="13"/>
            <p:cNvSpPr txBox="true"/>
            <p:nvPr/>
          </p:nvSpPr>
          <p:spPr>
            <a:xfrm rot="0">
              <a:off x="0" y="-19050"/>
              <a:ext cx="4210868" cy="497586"/>
            </a:xfrm>
            <a:prstGeom prst="rect">
              <a:avLst/>
            </a:prstGeom>
          </p:spPr>
          <p:txBody>
            <a:bodyPr anchor="t" rtlCol="false" tIns="0" lIns="0" bIns="0" rIns="0">
              <a:spAutoFit/>
            </a:bodyPr>
            <a:lstStyle/>
            <a:p>
              <a:pPr algn="l" marL="0" indent="0" lvl="0">
                <a:lnSpc>
                  <a:spcPts val="2904"/>
                </a:lnSpc>
                <a:spcBef>
                  <a:spcPct val="0"/>
                </a:spcBef>
              </a:pPr>
              <a:r>
                <a:rPr lang="en-US" sz="2400">
                  <a:solidFill>
                    <a:srgbClr val="000000"/>
                  </a:solidFill>
                  <a:latin typeface="Alice"/>
                  <a:ea typeface="Alice"/>
                  <a:cs typeface="Alice"/>
                  <a:sym typeface="Alice"/>
                </a:rPr>
                <a:t>Metodología general</a:t>
              </a:r>
            </a:p>
          </p:txBody>
        </p:sp>
        <p:sp>
          <p:nvSpPr>
            <p:cNvPr name="TextBox 14" id="14"/>
            <p:cNvSpPr txBox="true"/>
            <p:nvPr/>
          </p:nvSpPr>
          <p:spPr>
            <a:xfrm rot="0">
              <a:off x="0" y="606423"/>
              <a:ext cx="4210868" cy="2280285"/>
            </a:xfrm>
            <a:prstGeom prst="rect">
              <a:avLst/>
            </a:prstGeom>
          </p:spPr>
          <p:txBody>
            <a:bodyPr anchor="t" rtlCol="false" tIns="0" lIns="0" bIns="0" rIns="0">
              <a:spAutoFit/>
            </a:bodyPr>
            <a:lstStyle/>
            <a:p>
              <a:pPr algn="l" marL="0" indent="0" lvl="0">
                <a:lnSpc>
                  <a:spcPts val="2250"/>
                </a:lnSpc>
                <a:spcBef>
                  <a:spcPct val="0"/>
                </a:spcBef>
              </a:pPr>
              <a:r>
                <a:rPr lang="en-US" sz="1800"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ipsum.</a:t>
              </a:r>
            </a:p>
          </p:txBody>
        </p:sp>
      </p:grpSp>
      <p:grpSp>
        <p:nvGrpSpPr>
          <p:cNvPr name="Group 15" id="15"/>
          <p:cNvGrpSpPr/>
          <p:nvPr/>
        </p:nvGrpSpPr>
        <p:grpSpPr>
          <a:xfrm rot="0">
            <a:off x="4960504" y="5874082"/>
            <a:ext cx="3158151" cy="2526981"/>
            <a:chOff x="0" y="0"/>
            <a:chExt cx="4210868" cy="3369308"/>
          </a:xfrm>
        </p:grpSpPr>
        <p:sp>
          <p:nvSpPr>
            <p:cNvPr name="TextBox 16" id="16"/>
            <p:cNvSpPr txBox="true"/>
            <p:nvPr/>
          </p:nvSpPr>
          <p:spPr>
            <a:xfrm rot="0">
              <a:off x="0" y="-19050"/>
              <a:ext cx="4210868" cy="980186"/>
            </a:xfrm>
            <a:prstGeom prst="rect">
              <a:avLst/>
            </a:prstGeom>
          </p:spPr>
          <p:txBody>
            <a:bodyPr anchor="t" rtlCol="false" tIns="0" lIns="0" bIns="0" rIns="0">
              <a:spAutoFit/>
            </a:bodyPr>
            <a:lstStyle/>
            <a:p>
              <a:pPr algn="l" marL="0" indent="0" lvl="0">
                <a:lnSpc>
                  <a:spcPts val="2904"/>
                </a:lnSpc>
                <a:spcBef>
                  <a:spcPct val="0"/>
                </a:spcBef>
              </a:pPr>
              <a:r>
                <a:rPr lang="en-US" sz="2400">
                  <a:solidFill>
                    <a:srgbClr val="000000"/>
                  </a:solidFill>
                  <a:latin typeface="Alice"/>
                  <a:ea typeface="Alice"/>
                  <a:cs typeface="Alice"/>
                  <a:sym typeface="Alice"/>
                </a:rPr>
                <a:t>Planificación de objetivos</a:t>
              </a:r>
            </a:p>
          </p:txBody>
        </p:sp>
        <p:sp>
          <p:nvSpPr>
            <p:cNvPr name="TextBox 17" id="17"/>
            <p:cNvSpPr txBox="true"/>
            <p:nvPr/>
          </p:nvSpPr>
          <p:spPr>
            <a:xfrm rot="0">
              <a:off x="0" y="1089023"/>
              <a:ext cx="4210868" cy="2280285"/>
            </a:xfrm>
            <a:prstGeom prst="rect">
              <a:avLst/>
            </a:prstGeom>
          </p:spPr>
          <p:txBody>
            <a:bodyPr anchor="t" rtlCol="false" tIns="0" lIns="0" bIns="0" rIns="0">
              <a:spAutoFit/>
            </a:bodyPr>
            <a:lstStyle/>
            <a:p>
              <a:pPr algn="l" marL="0" indent="0" lvl="0">
                <a:lnSpc>
                  <a:spcPts val="2250"/>
                </a:lnSpc>
                <a:spcBef>
                  <a:spcPct val="0"/>
                </a:spcBef>
              </a:pPr>
              <a:r>
                <a:rPr lang="en-US" sz="1800"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ipsum.</a:t>
              </a:r>
            </a:p>
          </p:txBody>
        </p:sp>
      </p:grpSp>
      <p:grpSp>
        <p:nvGrpSpPr>
          <p:cNvPr name="Group 18" id="18"/>
          <p:cNvGrpSpPr/>
          <p:nvPr/>
        </p:nvGrpSpPr>
        <p:grpSpPr>
          <a:xfrm rot="0">
            <a:off x="8871129" y="5874082"/>
            <a:ext cx="3158151" cy="2165031"/>
            <a:chOff x="0" y="0"/>
            <a:chExt cx="4210868" cy="2886708"/>
          </a:xfrm>
        </p:grpSpPr>
        <p:sp>
          <p:nvSpPr>
            <p:cNvPr name="TextBox 19" id="19"/>
            <p:cNvSpPr txBox="true"/>
            <p:nvPr/>
          </p:nvSpPr>
          <p:spPr>
            <a:xfrm rot="0">
              <a:off x="0" y="-19050"/>
              <a:ext cx="4210868" cy="497586"/>
            </a:xfrm>
            <a:prstGeom prst="rect">
              <a:avLst/>
            </a:prstGeom>
          </p:spPr>
          <p:txBody>
            <a:bodyPr anchor="t" rtlCol="false" tIns="0" lIns="0" bIns="0" rIns="0">
              <a:spAutoFit/>
            </a:bodyPr>
            <a:lstStyle/>
            <a:p>
              <a:pPr algn="l" marL="0" indent="0" lvl="0">
                <a:lnSpc>
                  <a:spcPts val="2904"/>
                </a:lnSpc>
                <a:spcBef>
                  <a:spcPct val="0"/>
                </a:spcBef>
              </a:pPr>
              <a:r>
                <a:rPr lang="en-US" sz="2400">
                  <a:solidFill>
                    <a:srgbClr val="000000"/>
                  </a:solidFill>
                  <a:latin typeface="Alice"/>
                  <a:ea typeface="Alice"/>
                  <a:cs typeface="Alice"/>
                  <a:sym typeface="Alice"/>
                </a:rPr>
                <a:t>Documentación global</a:t>
              </a:r>
            </a:p>
          </p:txBody>
        </p:sp>
        <p:sp>
          <p:nvSpPr>
            <p:cNvPr name="TextBox 20" id="20"/>
            <p:cNvSpPr txBox="true"/>
            <p:nvPr/>
          </p:nvSpPr>
          <p:spPr>
            <a:xfrm rot="0">
              <a:off x="0" y="606423"/>
              <a:ext cx="4210868" cy="2280285"/>
            </a:xfrm>
            <a:prstGeom prst="rect">
              <a:avLst/>
            </a:prstGeom>
          </p:spPr>
          <p:txBody>
            <a:bodyPr anchor="t" rtlCol="false" tIns="0" lIns="0" bIns="0" rIns="0">
              <a:spAutoFit/>
            </a:bodyPr>
            <a:lstStyle/>
            <a:p>
              <a:pPr algn="l" marL="0" indent="0" lvl="0">
                <a:lnSpc>
                  <a:spcPts val="2250"/>
                </a:lnSpc>
                <a:spcBef>
                  <a:spcPct val="0"/>
                </a:spcBef>
              </a:pPr>
              <a:r>
                <a:rPr lang="en-US" sz="1800"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ipsum.</a:t>
              </a:r>
            </a:p>
          </p:txBody>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D6EEFD"/>
        </a:solidFill>
      </p:bgPr>
    </p:bg>
    <p:spTree>
      <p:nvGrpSpPr>
        <p:cNvPr id="1" name=""/>
        <p:cNvGrpSpPr/>
        <p:nvPr/>
      </p:nvGrpSpPr>
      <p:grpSpPr>
        <a:xfrm>
          <a:off x="0" y="0"/>
          <a:ext cx="0" cy="0"/>
          <a:chOff x="0" y="0"/>
          <a:chExt cx="0" cy="0"/>
        </a:xfrm>
      </p:grpSpPr>
      <p:grpSp>
        <p:nvGrpSpPr>
          <p:cNvPr name="Group 2" id="2"/>
          <p:cNvGrpSpPr/>
          <p:nvPr/>
        </p:nvGrpSpPr>
        <p:grpSpPr>
          <a:xfrm rot="0">
            <a:off x="7166921" y="6460340"/>
            <a:ext cx="12829324" cy="2275966"/>
            <a:chOff x="0" y="0"/>
            <a:chExt cx="3378917" cy="599431"/>
          </a:xfrm>
        </p:grpSpPr>
        <p:sp>
          <p:nvSpPr>
            <p:cNvPr name="Freeform 3" id="3"/>
            <p:cNvSpPr/>
            <p:nvPr/>
          </p:nvSpPr>
          <p:spPr>
            <a:xfrm flipH="false" flipV="false" rot="0">
              <a:off x="0" y="0"/>
              <a:ext cx="3378917" cy="599431"/>
            </a:xfrm>
            <a:custGeom>
              <a:avLst/>
              <a:gdLst/>
              <a:ahLst/>
              <a:cxnLst/>
              <a:rect r="r" b="b" t="t" l="l"/>
              <a:pathLst>
                <a:path h="599431" w="3378917">
                  <a:moveTo>
                    <a:pt x="30776" y="0"/>
                  </a:moveTo>
                  <a:lnTo>
                    <a:pt x="3348141" y="0"/>
                  </a:lnTo>
                  <a:cubicBezTo>
                    <a:pt x="3365138" y="0"/>
                    <a:pt x="3378917" y="13779"/>
                    <a:pt x="3378917" y="30776"/>
                  </a:cubicBezTo>
                  <a:lnTo>
                    <a:pt x="3378917" y="568655"/>
                  </a:lnTo>
                  <a:cubicBezTo>
                    <a:pt x="3378917" y="576817"/>
                    <a:pt x="3375674" y="584645"/>
                    <a:pt x="3369902" y="590417"/>
                  </a:cubicBezTo>
                  <a:cubicBezTo>
                    <a:pt x="3364131" y="596189"/>
                    <a:pt x="3356303" y="599431"/>
                    <a:pt x="3348141" y="599431"/>
                  </a:cubicBezTo>
                  <a:lnTo>
                    <a:pt x="30776" y="599431"/>
                  </a:lnTo>
                  <a:cubicBezTo>
                    <a:pt x="13779" y="599431"/>
                    <a:pt x="0" y="585652"/>
                    <a:pt x="0" y="568655"/>
                  </a:cubicBezTo>
                  <a:lnTo>
                    <a:pt x="0" y="30776"/>
                  </a:lnTo>
                  <a:cubicBezTo>
                    <a:pt x="0" y="22614"/>
                    <a:pt x="3242" y="14786"/>
                    <a:pt x="9014" y="9014"/>
                  </a:cubicBezTo>
                  <a:cubicBezTo>
                    <a:pt x="14786" y="3242"/>
                    <a:pt x="22614" y="0"/>
                    <a:pt x="30776" y="0"/>
                  </a:cubicBezTo>
                  <a:close/>
                </a:path>
              </a:pathLst>
            </a:custGeom>
            <a:solidFill>
              <a:srgbClr val="FFFFFF"/>
            </a:solidFill>
          </p:spPr>
        </p:sp>
        <p:sp>
          <p:nvSpPr>
            <p:cNvPr name="TextBox 4" id="4"/>
            <p:cNvSpPr txBox="true"/>
            <p:nvPr/>
          </p:nvSpPr>
          <p:spPr>
            <a:xfrm>
              <a:off x="0" y="-38100"/>
              <a:ext cx="3378917" cy="637531"/>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206215" y="3285974"/>
            <a:ext cx="8451451" cy="8229600"/>
          </a:xfrm>
          <a:custGeom>
            <a:avLst/>
            <a:gdLst/>
            <a:ahLst/>
            <a:cxnLst/>
            <a:rect r="r" b="b" t="t" l="l"/>
            <a:pathLst>
              <a:path h="8229600" w="8451451">
                <a:moveTo>
                  <a:pt x="0" y="0"/>
                </a:moveTo>
                <a:lnTo>
                  <a:pt x="8451450" y="0"/>
                </a:lnTo>
                <a:lnTo>
                  <a:pt x="8451450" y="8229600"/>
                </a:lnTo>
                <a:lnTo>
                  <a:pt x="0" y="8229600"/>
                </a:lnTo>
                <a:lnTo>
                  <a:pt x="0" y="0"/>
                </a:lnTo>
                <a:close/>
              </a:path>
            </a:pathLst>
          </a:custGeom>
          <a:blipFill>
            <a:blip r:embed="rId2"/>
            <a:stretch>
              <a:fillRect l="0" t="0" r="0" b="0"/>
            </a:stretch>
          </a:blipFill>
        </p:spPr>
      </p:sp>
      <p:grpSp>
        <p:nvGrpSpPr>
          <p:cNvPr name="Group 6" id="6"/>
          <p:cNvGrpSpPr/>
          <p:nvPr/>
        </p:nvGrpSpPr>
        <p:grpSpPr>
          <a:xfrm rot="0">
            <a:off x="8972741" y="1548613"/>
            <a:ext cx="11023504" cy="2275966"/>
            <a:chOff x="0" y="0"/>
            <a:chExt cx="2903310" cy="599431"/>
          </a:xfrm>
        </p:grpSpPr>
        <p:sp>
          <p:nvSpPr>
            <p:cNvPr name="Freeform 7" id="7"/>
            <p:cNvSpPr/>
            <p:nvPr/>
          </p:nvSpPr>
          <p:spPr>
            <a:xfrm flipH="false" flipV="false" rot="0">
              <a:off x="0" y="0"/>
              <a:ext cx="2903310" cy="599431"/>
            </a:xfrm>
            <a:custGeom>
              <a:avLst/>
              <a:gdLst/>
              <a:ahLst/>
              <a:cxnLst/>
              <a:rect r="r" b="b" t="t" l="l"/>
              <a:pathLst>
                <a:path h="599431" w="2903310">
                  <a:moveTo>
                    <a:pt x="35818" y="0"/>
                  </a:moveTo>
                  <a:lnTo>
                    <a:pt x="2867492" y="0"/>
                  </a:lnTo>
                  <a:cubicBezTo>
                    <a:pt x="2887274" y="0"/>
                    <a:pt x="2903310" y="16036"/>
                    <a:pt x="2903310" y="35818"/>
                  </a:cubicBezTo>
                  <a:lnTo>
                    <a:pt x="2903310" y="563613"/>
                  </a:lnTo>
                  <a:cubicBezTo>
                    <a:pt x="2903310" y="573113"/>
                    <a:pt x="2899536" y="582223"/>
                    <a:pt x="2892819" y="588941"/>
                  </a:cubicBezTo>
                  <a:cubicBezTo>
                    <a:pt x="2886102" y="595658"/>
                    <a:pt x="2876991" y="599431"/>
                    <a:pt x="2867492" y="599431"/>
                  </a:cubicBezTo>
                  <a:lnTo>
                    <a:pt x="35818" y="599431"/>
                  </a:lnTo>
                  <a:cubicBezTo>
                    <a:pt x="16036" y="599431"/>
                    <a:pt x="0" y="583395"/>
                    <a:pt x="0" y="563613"/>
                  </a:cubicBezTo>
                  <a:lnTo>
                    <a:pt x="0" y="35818"/>
                  </a:lnTo>
                  <a:cubicBezTo>
                    <a:pt x="0" y="26318"/>
                    <a:pt x="3774" y="17208"/>
                    <a:pt x="10491" y="10491"/>
                  </a:cubicBezTo>
                  <a:cubicBezTo>
                    <a:pt x="17208" y="3774"/>
                    <a:pt x="26318" y="0"/>
                    <a:pt x="35818" y="0"/>
                  </a:cubicBezTo>
                  <a:close/>
                </a:path>
              </a:pathLst>
            </a:custGeom>
            <a:solidFill>
              <a:srgbClr val="FFFFFF"/>
            </a:solidFill>
          </p:spPr>
        </p:sp>
        <p:sp>
          <p:nvSpPr>
            <p:cNvPr name="TextBox 8" id="8"/>
            <p:cNvSpPr txBox="true"/>
            <p:nvPr/>
          </p:nvSpPr>
          <p:spPr>
            <a:xfrm>
              <a:off x="0" y="-38100"/>
              <a:ext cx="2903310" cy="637531"/>
            </a:xfrm>
            <a:prstGeom prst="rect">
              <a:avLst/>
            </a:prstGeom>
          </p:spPr>
          <p:txBody>
            <a:bodyPr anchor="ctr" rtlCol="false" tIns="50800" lIns="50800" bIns="50800" rIns="50800"/>
            <a:lstStyle/>
            <a:p>
              <a:pPr algn="ctr">
                <a:lnSpc>
                  <a:spcPts val="2659"/>
                </a:lnSpc>
                <a:spcBef>
                  <a:spcPct val="0"/>
                </a:spcBef>
              </a:pPr>
            </a:p>
          </p:txBody>
        </p:sp>
      </p:grpSp>
      <p:grpSp>
        <p:nvGrpSpPr>
          <p:cNvPr name="Group 9" id="9"/>
          <p:cNvGrpSpPr/>
          <p:nvPr/>
        </p:nvGrpSpPr>
        <p:grpSpPr>
          <a:xfrm rot="0">
            <a:off x="7999291" y="4005554"/>
            <a:ext cx="11996954" cy="2275966"/>
            <a:chOff x="0" y="0"/>
            <a:chExt cx="3159692" cy="599431"/>
          </a:xfrm>
        </p:grpSpPr>
        <p:sp>
          <p:nvSpPr>
            <p:cNvPr name="Freeform 10" id="10"/>
            <p:cNvSpPr/>
            <p:nvPr/>
          </p:nvSpPr>
          <p:spPr>
            <a:xfrm flipH="false" flipV="false" rot="0">
              <a:off x="0" y="0"/>
              <a:ext cx="3159692" cy="599431"/>
            </a:xfrm>
            <a:custGeom>
              <a:avLst/>
              <a:gdLst/>
              <a:ahLst/>
              <a:cxnLst/>
              <a:rect r="r" b="b" t="t" l="l"/>
              <a:pathLst>
                <a:path h="599431" w="3159692">
                  <a:moveTo>
                    <a:pt x="32912" y="0"/>
                  </a:moveTo>
                  <a:lnTo>
                    <a:pt x="3126780" y="0"/>
                  </a:lnTo>
                  <a:cubicBezTo>
                    <a:pt x="3144957" y="0"/>
                    <a:pt x="3159692" y="14735"/>
                    <a:pt x="3159692" y="32912"/>
                  </a:cubicBezTo>
                  <a:lnTo>
                    <a:pt x="3159692" y="566520"/>
                  </a:lnTo>
                  <a:cubicBezTo>
                    <a:pt x="3159692" y="575248"/>
                    <a:pt x="3156224" y="583620"/>
                    <a:pt x="3150052" y="589792"/>
                  </a:cubicBezTo>
                  <a:cubicBezTo>
                    <a:pt x="3143880" y="595964"/>
                    <a:pt x="3135509" y="599431"/>
                    <a:pt x="3126780" y="599431"/>
                  </a:cubicBezTo>
                  <a:lnTo>
                    <a:pt x="32912" y="599431"/>
                  </a:lnTo>
                  <a:cubicBezTo>
                    <a:pt x="14735" y="599431"/>
                    <a:pt x="0" y="584696"/>
                    <a:pt x="0" y="566520"/>
                  </a:cubicBezTo>
                  <a:lnTo>
                    <a:pt x="0" y="32912"/>
                  </a:lnTo>
                  <a:cubicBezTo>
                    <a:pt x="0" y="14735"/>
                    <a:pt x="14735" y="0"/>
                    <a:pt x="32912" y="0"/>
                  </a:cubicBezTo>
                  <a:close/>
                </a:path>
              </a:pathLst>
            </a:custGeom>
            <a:solidFill>
              <a:srgbClr val="FFFFFF"/>
            </a:solidFill>
          </p:spPr>
        </p:sp>
        <p:sp>
          <p:nvSpPr>
            <p:cNvPr name="TextBox 11" id="11"/>
            <p:cNvSpPr txBox="true"/>
            <p:nvPr/>
          </p:nvSpPr>
          <p:spPr>
            <a:xfrm>
              <a:off x="0" y="-38100"/>
              <a:ext cx="3159692" cy="637531"/>
            </a:xfrm>
            <a:prstGeom prst="rect">
              <a:avLst/>
            </a:prstGeom>
          </p:spPr>
          <p:txBody>
            <a:bodyPr anchor="ctr" rtlCol="false" tIns="50800" lIns="50800" bIns="50800" rIns="50800"/>
            <a:lstStyle/>
            <a:p>
              <a:pPr algn="ctr">
                <a:lnSpc>
                  <a:spcPts val="2659"/>
                </a:lnSpc>
                <a:spcBef>
                  <a:spcPct val="0"/>
                </a:spcBef>
              </a:pPr>
            </a:p>
          </p:txBody>
        </p:sp>
      </p:grpSp>
      <p:sp>
        <p:nvSpPr>
          <p:cNvPr name="TextBox 12" id="12"/>
          <p:cNvSpPr txBox="true"/>
          <p:nvPr/>
        </p:nvSpPr>
        <p:spPr>
          <a:xfrm rot="0">
            <a:off x="1229432" y="1712534"/>
            <a:ext cx="5647294" cy="975360"/>
          </a:xfrm>
          <a:prstGeom prst="rect">
            <a:avLst/>
          </a:prstGeom>
        </p:spPr>
        <p:txBody>
          <a:bodyPr anchor="t" rtlCol="false" tIns="0" lIns="0" bIns="0" rIns="0">
            <a:spAutoFit/>
          </a:bodyPr>
          <a:lstStyle/>
          <a:p>
            <a:pPr algn="l" marL="0" indent="0" lvl="0">
              <a:lnSpc>
                <a:spcPts val="3719"/>
              </a:lnSpc>
              <a:spcBef>
                <a:spcPct val="0"/>
              </a:spcBef>
            </a:pPr>
            <a:r>
              <a:rPr lang="en-US" sz="3999" strike="noStrike" u="none">
                <a:solidFill>
                  <a:srgbClr val="000000"/>
                </a:solidFill>
                <a:latin typeface="Alice"/>
                <a:ea typeface="Alice"/>
                <a:cs typeface="Alice"/>
                <a:sym typeface="Alice"/>
              </a:rPr>
              <a:t>Metodología y objetivos generales</a:t>
            </a:r>
          </a:p>
        </p:txBody>
      </p:sp>
      <p:grpSp>
        <p:nvGrpSpPr>
          <p:cNvPr name="Group 13" id="13"/>
          <p:cNvGrpSpPr/>
          <p:nvPr/>
        </p:nvGrpSpPr>
        <p:grpSpPr>
          <a:xfrm rot="0">
            <a:off x="10300853" y="1951258"/>
            <a:ext cx="6317965" cy="1473271"/>
            <a:chOff x="0" y="0"/>
            <a:chExt cx="8423954" cy="1964361"/>
          </a:xfrm>
        </p:grpSpPr>
        <p:sp>
          <p:nvSpPr>
            <p:cNvPr name="TextBox 14" id="14"/>
            <p:cNvSpPr txBox="true"/>
            <p:nvPr/>
          </p:nvSpPr>
          <p:spPr>
            <a:xfrm rot="0">
              <a:off x="0" y="-28575"/>
              <a:ext cx="8423954" cy="608711"/>
            </a:xfrm>
            <a:prstGeom prst="rect">
              <a:avLst/>
            </a:prstGeom>
          </p:spPr>
          <p:txBody>
            <a:bodyPr anchor="t" rtlCol="false" tIns="0" lIns="0" bIns="0" rIns="0">
              <a:spAutoFit/>
            </a:bodyPr>
            <a:lstStyle/>
            <a:p>
              <a:pPr algn="l" marL="0" indent="0" lvl="0">
                <a:lnSpc>
                  <a:spcPts val="3653"/>
                </a:lnSpc>
                <a:spcBef>
                  <a:spcPct val="0"/>
                </a:spcBef>
              </a:pPr>
              <a:r>
                <a:rPr lang="en-US" sz="2899" strike="noStrike" u="none">
                  <a:solidFill>
                    <a:srgbClr val="000000"/>
                  </a:solidFill>
                  <a:latin typeface="Alice"/>
                  <a:ea typeface="Alice"/>
                  <a:cs typeface="Alice"/>
                  <a:sym typeface="Alice"/>
                </a:rPr>
                <a:t>Introducción</a:t>
              </a:r>
            </a:p>
          </p:txBody>
        </p:sp>
        <p:sp>
          <p:nvSpPr>
            <p:cNvPr name="TextBox 15" id="15"/>
            <p:cNvSpPr txBox="true"/>
            <p:nvPr/>
          </p:nvSpPr>
          <p:spPr>
            <a:xfrm rot="0">
              <a:off x="0" y="697917"/>
              <a:ext cx="8423954" cy="1266444"/>
            </a:xfrm>
            <a:prstGeom prst="rect">
              <a:avLst/>
            </a:prstGeom>
          </p:spPr>
          <p:txBody>
            <a:bodyPr anchor="t" rtlCol="false" tIns="0" lIns="0" bIns="0" rIns="0">
              <a:spAutoFit/>
            </a:bodyPr>
            <a:lstStyle/>
            <a:p>
              <a:pPr algn="l" marL="0" indent="0" lvl="1">
                <a:lnSpc>
                  <a:spcPts val="2556"/>
                </a:lnSpc>
                <a:spcBef>
                  <a:spcPct val="0"/>
                </a:spcBef>
              </a:pPr>
              <a:r>
                <a:rPr lang="en-US" sz="1800"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ipsum.</a:t>
              </a:r>
            </a:p>
          </p:txBody>
        </p:sp>
      </p:grpSp>
      <p:grpSp>
        <p:nvGrpSpPr>
          <p:cNvPr name="Group 16" id="16"/>
          <p:cNvGrpSpPr/>
          <p:nvPr/>
        </p:nvGrpSpPr>
        <p:grpSpPr>
          <a:xfrm rot="0">
            <a:off x="9694211" y="4405604"/>
            <a:ext cx="6317965" cy="1473271"/>
            <a:chOff x="0" y="0"/>
            <a:chExt cx="8423954" cy="1964361"/>
          </a:xfrm>
        </p:grpSpPr>
        <p:sp>
          <p:nvSpPr>
            <p:cNvPr name="TextBox 17" id="17"/>
            <p:cNvSpPr txBox="true"/>
            <p:nvPr/>
          </p:nvSpPr>
          <p:spPr>
            <a:xfrm rot="0">
              <a:off x="0" y="-28575"/>
              <a:ext cx="8423954" cy="608711"/>
            </a:xfrm>
            <a:prstGeom prst="rect">
              <a:avLst/>
            </a:prstGeom>
          </p:spPr>
          <p:txBody>
            <a:bodyPr anchor="t" rtlCol="false" tIns="0" lIns="0" bIns="0" rIns="0">
              <a:spAutoFit/>
            </a:bodyPr>
            <a:lstStyle/>
            <a:p>
              <a:pPr algn="l" marL="0" indent="0" lvl="0">
                <a:lnSpc>
                  <a:spcPts val="3653"/>
                </a:lnSpc>
                <a:spcBef>
                  <a:spcPct val="0"/>
                </a:spcBef>
              </a:pPr>
              <a:r>
                <a:rPr lang="en-US" sz="2899" strike="noStrike" u="none">
                  <a:solidFill>
                    <a:srgbClr val="000000"/>
                  </a:solidFill>
                  <a:latin typeface="Alice"/>
                  <a:ea typeface="Alice"/>
                  <a:cs typeface="Alice"/>
                  <a:sym typeface="Alice"/>
                </a:rPr>
                <a:t>Los conceptos generales</a:t>
              </a:r>
            </a:p>
          </p:txBody>
        </p:sp>
        <p:sp>
          <p:nvSpPr>
            <p:cNvPr name="TextBox 18" id="18"/>
            <p:cNvSpPr txBox="true"/>
            <p:nvPr/>
          </p:nvSpPr>
          <p:spPr>
            <a:xfrm rot="0">
              <a:off x="0" y="697917"/>
              <a:ext cx="8423954" cy="1266444"/>
            </a:xfrm>
            <a:prstGeom prst="rect">
              <a:avLst/>
            </a:prstGeom>
          </p:spPr>
          <p:txBody>
            <a:bodyPr anchor="t" rtlCol="false" tIns="0" lIns="0" bIns="0" rIns="0">
              <a:spAutoFit/>
            </a:bodyPr>
            <a:lstStyle/>
            <a:p>
              <a:pPr algn="l" marL="0" indent="0" lvl="1">
                <a:lnSpc>
                  <a:spcPts val="2556"/>
                </a:lnSpc>
                <a:spcBef>
                  <a:spcPct val="0"/>
                </a:spcBef>
              </a:pPr>
              <a:r>
                <a:rPr lang="en-US" sz="1800"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ipsum.</a:t>
              </a:r>
            </a:p>
          </p:txBody>
        </p:sp>
      </p:grpSp>
      <p:grpSp>
        <p:nvGrpSpPr>
          <p:cNvPr name="Group 19" id="19"/>
          <p:cNvGrpSpPr/>
          <p:nvPr/>
        </p:nvGrpSpPr>
        <p:grpSpPr>
          <a:xfrm rot="0">
            <a:off x="9144000" y="6861687"/>
            <a:ext cx="6317965" cy="1473271"/>
            <a:chOff x="0" y="0"/>
            <a:chExt cx="8423954" cy="1964361"/>
          </a:xfrm>
        </p:grpSpPr>
        <p:sp>
          <p:nvSpPr>
            <p:cNvPr name="TextBox 20" id="20"/>
            <p:cNvSpPr txBox="true"/>
            <p:nvPr/>
          </p:nvSpPr>
          <p:spPr>
            <a:xfrm rot="0">
              <a:off x="0" y="-28575"/>
              <a:ext cx="8423954" cy="608711"/>
            </a:xfrm>
            <a:prstGeom prst="rect">
              <a:avLst/>
            </a:prstGeom>
          </p:spPr>
          <p:txBody>
            <a:bodyPr anchor="t" rtlCol="false" tIns="0" lIns="0" bIns="0" rIns="0">
              <a:spAutoFit/>
            </a:bodyPr>
            <a:lstStyle/>
            <a:p>
              <a:pPr algn="l" marL="0" indent="0" lvl="0">
                <a:lnSpc>
                  <a:spcPts val="3653"/>
                </a:lnSpc>
                <a:spcBef>
                  <a:spcPct val="0"/>
                </a:spcBef>
              </a:pPr>
              <a:r>
                <a:rPr lang="en-US" sz="2899" strike="noStrike" u="none">
                  <a:solidFill>
                    <a:srgbClr val="000000"/>
                  </a:solidFill>
                  <a:latin typeface="Alice"/>
                  <a:ea typeface="Alice"/>
                  <a:cs typeface="Alice"/>
                  <a:sym typeface="Alice"/>
                </a:rPr>
                <a:t>Las áreas</a:t>
              </a:r>
            </a:p>
          </p:txBody>
        </p:sp>
        <p:sp>
          <p:nvSpPr>
            <p:cNvPr name="TextBox 21" id="21"/>
            <p:cNvSpPr txBox="true"/>
            <p:nvPr/>
          </p:nvSpPr>
          <p:spPr>
            <a:xfrm rot="0">
              <a:off x="0" y="697917"/>
              <a:ext cx="8423954" cy="1266444"/>
            </a:xfrm>
            <a:prstGeom prst="rect">
              <a:avLst/>
            </a:prstGeom>
          </p:spPr>
          <p:txBody>
            <a:bodyPr anchor="t" rtlCol="false" tIns="0" lIns="0" bIns="0" rIns="0">
              <a:spAutoFit/>
            </a:bodyPr>
            <a:lstStyle/>
            <a:p>
              <a:pPr algn="l" marL="0" indent="0" lvl="1">
                <a:lnSpc>
                  <a:spcPts val="2556"/>
                </a:lnSpc>
                <a:spcBef>
                  <a:spcPct val="0"/>
                </a:spcBef>
              </a:pPr>
              <a:r>
                <a:rPr lang="en-US" sz="1800"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ipsum.</a:t>
              </a:r>
            </a:p>
          </p:txBody>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D6EEFD"/>
        </a:solidFill>
      </p:bgPr>
    </p:bg>
    <p:spTree>
      <p:nvGrpSpPr>
        <p:cNvPr id="1" name=""/>
        <p:cNvGrpSpPr/>
        <p:nvPr/>
      </p:nvGrpSpPr>
      <p:grpSpPr>
        <a:xfrm>
          <a:off x="0" y="0"/>
          <a:ext cx="0" cy="0"/>
          <a:chOff x="0" y="0"/>
          <a:chExt cx="0" cy="0"/>
        </a:xfrm>
      </p:grpSpPr>
      <p:grpSp>
        <p:nvGrpSpPr>
          <p:cNvPr name="Group 2" id="2"/>
          <p:cNvGrpSpPr/>
          <p:nvPr/>
        </p:nvGrpSpPr>
        <p:grpSpPr>
          <a:xfrm rot="0">
            <a:off x="-1749312" y="6460340"/>
            <a:ext cx="12829324" cy="2275966"/>
            <a:chOff x="0" y="0"/>
            <a:chExt cx="3378917" cy="599431"/>
          </a:xfrm>
        </p:grpSpPr>
        <p:sp>
          <p:nvSpPr>
            <p:cNvPr name="Freeform 3" id="3"/>
            <p:cNvSpPr/>
            <p:nvPr/>
          </p:nvSpPr>
          <p:spPr>
            <a:xfrm flipH="false" flipV="false" rot="0">
              <a:off x="0" y="0"/>
              <a:ext cx="3378917" cy="599431"/>
            </a:xfrm>
            <a:custGeom>
              <a:avLst/>
              <a:gdLst/>
              <a:ahLst/>
              <a:cxnLst/>
              <a:rect r="r" b="b" t="t" l="l"/>
              <a:pathLst>
                <a:path h="599431" w="3378917">
                  <a:moveTo>
                    <a:pt x="30776" y="0"/>
                  </a:moveTo>
                  <a:lnTo>
                    <a:pt x="3348141" y="0"/>
                  </a:lnTo>
                  <a:cubicBezTo>
                    <a:pt x="3365138" y="0"/>
                    <a:pt x="3378917" y="13779"/>
                    <a:pt x="3378917" y="30776"/>
                  </a:cubicBezTo>
                  <a:lnTo>
                    <a:pt x="3378917" y="568655"/>
                  </a:lnTo>
                  <a:cubicBezTo>
                    <a:pt x="3378917" y="576817"/>
                    <a:pt x="3375674" y="584645"/>
                    <a:pt x="3369902" y="590417"/>
                  </a:cubicBezTo>
                  <a:cubicBezTo>
                    <a:pt x="3364131" y="596189"/>
                    <a:pt x="3356303" y="599431"/>
                    <a:pt x="3348141" y="599431"/>
                  </a:cubicBezTo>
                  <a:lnTo>
                    <a:pt x="30776" y="599431"/>
                  </a:lnTo>
                  <a:cubicBezTo>
                    <a:pt x="13779" y="599431"/>
                    <a:pt x="0" y="585652"/>
                    <a:pt x="0" y="568655"/>
                  </a:cubicBezTo>
                  <a:lnTo>
                    <a:pt x="0" y="30776"/>
                  </a:lnTo>
                  <a:cubicBezTo>
                    <a:pt x="0" y="22614"/>
                    <a:pt x="3242" y="14786"/>
                    <a:pt x="9014" y="9014"/>
                  </a:cubicBezTo>
                  <a:cubicBezTo>
                    <a:pt x="14786" y="3242"/>
                    <a:pt x="22614" y="0"/>
                    <a:pt x="30776" y="0"/>
                  </a:cubicBezTo>
                  <a:close/>
                </a:path>
              </a:pathLst>
            </a:custGeom>
            <a:solidFill>
              <a:srgbClr val="FFFFFF"/>
            </a:solidFill>
          </p:spPr>
        </p:sp>
        <p:sp>
          <p:nvSpPr>
            <p:cNvPr name="TextBox 4" id="4"/>
            <p:cNvSpPr txBox="true"/>
            <p:nvPr/>
          </p:nvSpPr>
          <p:spPr>
            <a:xfrm>
              <a:off x="0" y="-38100"/>
              <a:ext cx="3378917" cy="637531"/>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1792893" y="1548613"/>
            <a:ext cx="11023504" cy="2275966"/>
            <a:chOff x="0" y="0"/>
            <a:chExt cx="2903310" cy="599431"/>
          </a:xfrm>
        </p:grpSpPr>
        <p:sp>
          <p:nvSpPr>
            <p:cNvPr name="Freeform 6" id="6"/>
            <p:cNvSpPr/>
            <p:nvPr/>
          </p:nvSpPr>
          <p:spPr>
            <a:xfrm flipH="false" flipV="false" rot="0">
              <a:off x="0" y="0"/>
              <a:ext cx="2903310" cy="599431"/>
            </a:xfrm>
            <a:custGeom>
              <a:avLst/>
              <a:gdLst/>
              <a:ahLst/>
              <a:cxnLst/>
              <a:rect r="r" b="b" t="t" l="l"/>
              <a:pathLst>
                <a:path h="599431" w="2903310">
                  <a:moveTo>
                    <a:pt x="35818" y="0"/>
                  </a:moveTo>
                  <a:lnTo>
                    <a:pt x="2867492" y="0"/>
                  </a:lnTo>
                  <a:cubicBezTo>
                    <a:pt x="2887274" y="0"/>
                    <a:pt x="2903310" y="16036"/>
                    <a:pt x="2903310" y="35818"/>
                  </a:cubicBezTo>
                  <a:lnTo>
                    <a:pt x="2903310" y="563613"/>
                  </a:lnTo>
                  <a:cubicBezTo>
                    <a:pt x="2903310" y="573113"/>
                    <a:pt x="2899536" y="582223"/>
                    <a:pt x="2892819" y="588941"/>
                  </a:cubicBezTo>
                  <a:cubicBezTo>
                    <a:pt x="2886102" y="595658"/>
                    <a:pt x="2876991" y="599431"/>
                    <a:pt x="2867492" y="599431"/>
                  </a:cubicBezTo>
                  <a:lnTo>
                    <a:pt x="35818" y="599431"/>
                  </a:lnTo>
                  <a:cubicBezTo>
                    <a:pt x="16036" y="599431"/>
                    <a:pt x="0" y="583395"/>
                    <a:pt x="0" y="563613"/>
                  </a:cubicBezTo>
                  <a:lnTo>
                    <a:pt x="0" y="35818"/>
                  </a:lnTo>
                  <a:cubicBezTo>
                    <a:pt x="0" y="26318"/>
                    <a:pt x="3774" y="17208"/>
                    <a:pt x="10491" y="10491"/>
                  </a:cubicBezTo>
                  <a:cubicBezTo>
                    <a:pt x="17208" y="3774"/>
                    <a:pt x="26318" y="0"/>
                    <a:pt x="35818" y="0"/>
                  </a:cubicBezTo>
                  <a:close/>
                </a:path>
              </a:pathLst>
            </a:custGeom>
            <a:solidFill>
              <a:srgbClr val="FFFFFF"/>
            </a:solidFill>
          </p:spPr>
        </p:sp>
        <p:sp>
          <p:nvSpPr>
            <p:cNvPr name="TextBox 7" id="7"/>
            <p:cNvSpPr txBox="true"/>
            <p:nvPr/>
          </p:nvSpPr>
          <p:spPr>
            <a:xfrm>
              <a:off x="0" y="-38100"/>
              <a:ext cx="2903310" cy="637531"/>
            </a:xfrm>
            <a:prstGeom prst="rect">
              <a:avLst/>
            </a:prstGeom>
          </p:spPr>
          <p:txBody>
            <a:bodyPr anchor="ctr" rtlCol="false" tIns="50800" lIns="50800" bIns="50800" rIns="50800"/>
            <a:lstStyle/>
            <a:p>
              <a:pPr algn="ctr">
                <a:lnSpc>
                  <a:spcPts val="2659"/>
                </a:lnSpc>
                <a:spcBef>
                  <a:spcPct val="0"/>
                </a:spcBef>
              </a:pPr>
            </a:p>
          </p:txBody>
        </p:sp>
      </p:grpSp>
      <p:grpSp>
        <p:nvGrpSpPr>
          <p:cNvPr name="Group 8" id="8"/>
          <p:cNvGrpSpPr/>
          <p:nvPr/>
        </p:nvGrpSpPr>
        <p:grpSpPr>
          <a:xfrm rot="0">
            <a:off x="-1749312" y="4004257"/>
            <a:ext cx="11996954" cy="2275966"/>
            <a:chOff x="0" y="0"/>
            <a:chExt cx="3159692" cy="599431"/>
          </a:xfrm>
        </p:grpSpPr>
        <p:sp>
          <p:nvSpPr>
            <p:cNvPr name="Freeform 9" id="9"/>
            <p:cNvSpPr/>
            <p:nvPr/>
          </p:nvSpPr>
          <p:spPr>
            <a:xfrm flipH="false" flipV="false" rot="0">
              <a:off x="0" y="0"/>
              <a:ext cx="3159692" cy="599431"/>
            </a:xfrm>
            <a:custGeom>
              <a:avLst/>
              <a:gdLst/>
              <a:ahLst/>
              <a:cxnLst/>
              <a:rect r="r" b="b" t="t" l="l"/>
              <a:pathLst>
                <a:path h="599431" w="3159692">
                  <a:moveTo>
                    <a:pt x="32912" y="0"/>
                  </a:moveTo>
                  <a:lnTo>
                    <a:pt x="3126780" y="0"/>
                  </a:lnTo>
                  <a:cubicBezTo>
                    <a:pt x="3144957" y="0"/>
                    <a:pt x="3159692" y="14735"/>
                    <a:pt x="3159692" y="32912"/>
                  </a:cubicBezTo>
                  <a:lnTo>
                    <a:pt x="3159692" y="566520"/>
                  </a:lnTo>
                  <a:cubicBezTo>
                    <a:pt x="3159692" y="575248"/>
                    <a:pt x="3156224" y="583620"/>
                    <a:pt x="3150052" y="589792"/>
                  </a:cubicBezTo>
                  <a:cubicBezTo>
                    <a:pt x="3143880" y="595964"/>
                    <a:pt x="3135509" y="599431"/>
                    <a:pt x="3126780" y="599431"/>
                  </a:cubicBezTo>
                  <a:lnTo>
                    <a:pt x="32912" y="599431"/>
                  </a:lnTo>
                  <a:cubicBezTo>
                    <a:pt x="14735" y="599431"/>
                    <a:pt x="0" y="584696"/>
                    <a:pt x="0" y="566520"/>
                  </a:cubicBezTo>
                  <a:lnTo>
                    <a:pt x="0" y="32912"/>
                  </a:lnTo>
                  <a:cubicBezTo>
                    <a:pt x="0" y="14735"/>
                    <a:pt x="14735" y="0"/>
                    <a:pt x="32912" y="0"/>
                  </a:cubicBezTo>
                  <a:close/>
                </a:path>
              </a:pathLst>
            </a:custGeom>
            <a:solidFill>
              <a:srgbClr val="FFFFFF"/>
            </a:solidFill>
          </p:spPr>
        </p:sp>
        <p:sp>
          <p:nvSpPr>
            <p:cNvPr name="TextBox 10" id="10"/>
            <p:cNvSpPr txBox="true"/>
            <p:nvPr/>
          </p:nvSpPr>
          <p:spPr>
            <a:xfrm>
              <a:off x="0" y="-38100"/>
              <a:ext cx="3159692" cy="637531"/>
            </a:xfrm>
            <a:prstGeom prst="rect">
              <a:avLst/>
            </a:prstGeom>
          </p:spPr>
          <p:txBody>
            <a:bodyPr anchor="ctr" rtlCol="false" tIns="50800" lIns="50800" bIns="50800" rIns="50800"/>
            <a:lstStyle/>
            <a:p>
              <a:pPr algn="ctr">
                <a:lnSpc>
                  <a:spcPts val="2659"/>
                </a:lnSpc>
                <a:spcBef>
                  <a:spcPct val="0"/>
                </a:spcBef>
              </a:pPr>
            </a:p>
          </p:txBody>
        </p:sp>
      </p:grpSp>
      <p:sp>
        <p:nvSpPr>
          <p:cNvPr name="Freeform 11" id="11"/>
          <p:cNvSpPr/>
          <p:nvPr/>
        </p:nvSpPr>
        <p:spPr>
          <a:xfrm flipH="false" flipV="false" rot="0">
            <a:off x="10357285" y="3424529"/>
            <a:ext cx="6945658" cy="13686025"/>
          </a:xfrm>
          <a:custGeom>
            <a:avLst/>
            <a:gdLst/>
            <a:ahLst/>
            <a:cxnLst/>
            <a:rect r="r" b="b" t="t" l="l"/>
            <a:pathLst>
              <a:path h="13686025" w="6945658">
                <a:moveTo>
                  <a:pt x="0" y="0"/>
                </a:moveTo>
                <a:lnTo>
                  <a:pt x="6945658" y="0"/>
                </a:lnTo>
                <a:lnTo>
                  <a:pt x="6945658" y="13686025"/>
                </a:lnTo>
                <a:lnTo>
                  <a:pt x="0" y="13686025"/>
                </a:lnTo>
                <a:lnTo>
                  <a:pt x="0" y="0"/>
                </a:lnTo>
                <a:close/>
              </a:path>
            </a:pathLst>
          </a:custGeom>
          <a:blipFill>
            <a:blip r:embed="rId2"/>
            <a:stretch>
              <a:fillRect l="0" t="0" r="0" b="0"/>
            </a:stretch>
          </a:blipFill>
        </p:spPr>
      </p:sp>
      <p:grpSp>
        <p:nvGrpSpPr>
          <p:cNvPr name="Group 12" id="12"/>
          <p:cNvGrpSpPr/>
          <p:nvPr/>
        </p:nvGrpSpPr>
        <p:grpSpPr>
          <a:xfrm rot="0">
            <a:off x="1445418" y="1951258"/>
            <a:ext cx="6317965" cy="1473271"/>
            <a:chOff x="0" y="0"/>
            <a:chExt cx="8423954" cy="1964361"/>
          </a:xfrm>
        </p:grpSpPr>
        <p:sp>
          <p:nvSpPr>
            <p:cNvPr name="TextBox 13" id="13"/>
            <p:cNvSpPr txBox="true"/>
            <p:nvPr/>
          </p:nvSpPr>
          <p:spPr>
            <a:xfrm rot="0">
              <a:off x="0" y="-28575"/>
              <a:ext cx="8423954" cy="608711"/>
            </a:xfrm>
            <a:prstGeom prst="rect">
              <a:avLst/>
            </a:prstGeom>
          </p:spPr>
          <p:txBody>
            <a:bodyPr anchor="t" rtlCol="false" tIns="0" lIns="0" bIns="0" rIns="0">
              <a:spAutoFit/>
            </a:bodyPr>
            <a:lstStyle/>
            <a:p>
              <a:pPr algn="l" marL="0" indent="0" lvl="0">
                <a:lnSpc>
                  <a:spcPts val="3653"/>
                </a:lnSpc>
                <a:spcBef>
                  <a:spcPct val="0"/>
                </a:spcBef>
              </a:pPr>
              <a:r>
                <a:rPr lang="en-US" sz="2899" strike="noStrike" u="none">
                  <a:solidFill>
                    <a:srgbClr val="000000"/>
                  </a:solidFill>
                  <a:latin typeface="Alice"/>
                  <a:ea typeface="Alice"/>
                  <a:cs typeface="Alice"/>
                  <a:sym typeface="Alice"/>
                </a:rPr>
                <a:t>Introducción</a:t>
              </a:r>
            </a:p>
          </p:txBody>
        </p:sp>
        <p:sp>
          <p:nvSpPr>
            <p:cNvPr name="TextBox 14" id="14"/>
            <p:cNvSpPr txBox="true"/>
            <p:nvPr/>
          </p:nvSpPr>
          <p:spPr>
            <a:xfrm rot="0">
              <a:off x="0" y="697917"/>
              <a:ext cx="8423954" cy="1266444"/>
            </a:xfrm>
            <a:prstGeom prst="rect">
              <a:avLst/>
            </a:prstGeom>
          </p:spPr>
          <p:txBody>
            <a:bodyPr anchor="t" rtlCol="false" tIns="0" lIns="0" bIns="0" rIns="0">
              <a:spAutoFit/>
            </a:bodyPr>
            <a:lstStyle/>
            <a:p>
              <a:pPr algn="l" marL="0" indent="0" lvl="1">
                <a:lnSpc>
                  <a:spcPts val="2556"/>
                </a:lnSpc>
                <a:spcBef>
                  <a:spcPct val="0"/>
                </a:spcBef>
              </a:pPr>
              <a:r>
                <a:rPr lang="en-US" sz="1800"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ipsum.</a:t>
              </a:r>
            </a:p>
          </p:txBody>
        </p:sp>
      </p:grpSp>
      <p:grpSp>
        <p:nvGrpSpPr>
          <p:cNvPr name="Group 15" id="15"/>
          <p:cNvGrpSpPr/>
          <p:nvPr/>
        </p:nvGrpSpPr>
        <p:grpSpPr>
          <a:xfrm rot="0">
            <a:off x="2066168" y="4405604"/>
            <a:ext cx="6317965" cy="1473271"/>
            <a:chOff x="0" y="0"/>
            <a:chExt cx="8423954" cy="1964361"/>
          </a:xfrm>
        </p:grpSpPr>
        <p:sp>
          <p:nvSpPr>
            <p:cNvPr name="TextBox 16" id="16"/>
            <p:cNvSpPr txBox="true"/>
            <p:nvPr/>
          </p:nvSpPr>
          <p:spPr>
            <a:xfrm rot="0">
              <a:off x="0" y="-28575"/>
              <a:ext cx="8423954" cy="608711"/>
            </a:xfrm>
            <a:prstGeom prst="rect">
              <a:avLst/>
            </a:prstGeom>
          </p:spPr>
          <p:txBody>
            <a:bodyPr anchor="t" rtlCol="false" tIns="0" lIns="0" bIns="0" rIns="0">
              <a:spAutoFit/>
            </a:bodyPr>
            <a:lstStyle/>
            <a:p>
              <a:pPr algn="l" marL="0" indent="0" lvl="0">
                <a:lnSpc>
                  <a:spcPts val="3653"/>
                </a:lnSpc>
                <a:spcBef>
                  <a:spcPct val="0"/>
                </a:spcBef>
              </a:pPr>
              <a:r>
                <a:rPr lang="en-US" sz="2899" strike="noStrike" u="none">
                  <a:solidFill>
                    <a:srgbClr val="000000"/>
                  </a:solidFill>
                  <a:latin typeface="Alice"/>
                  <a:ea typeface="Alice"/>
                  <a:cs typeface="Alice"/>
                  <a:sym typeface="Alice"/>
                </a:rPr>
                <a:t>Los conceptos generales</a:t>
              </a:r>
            </a:p>
          </p:txBody>
        </p:sp>
        <p:sp>
          <p:nvSpPr>
            <p:cNvPr name="TextBox 17" id="17"/>
            <p:cNvSpPr txBox="true"/>
            <p:nvPr/>
          </p:nvSpPr>
          <p:spPr>
            <a:xfrm rot="0">
              <a:off x="0" y="697917"/>
              <a:ext cx="8423954" cy="1266444"/>
            </a:xfrm>
            <a:prstGeom prst="rect">
              <a:avLst/>
            </a:prstGeom>
          </p:spPr>
          <p:txBody>
            <a:bodyPr anchor="t" rtlCol="false" tIns="0" lIns="0" bIns="0" rIns="0">
              <a:spAutoFit/>
            </a:bodyPr>
            <a:lstStyle/>
            <a:p>
              <a:pPr algn="l" marL="0" indent="0" lvl="1">
                <a:lnSpc>
                  <a:spcPts val="2556"/>
                </a:lnSpc>
                <a:spcBef>
                  <a:spcPct val="0"/>
                </a:spcBef>
              </a:pPr>
              <a:r>
                <a:rPr lang="en-US" sz="1800"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ipsum.</a:t>
              </a:r>
            </a:p>
          </p:txBody>
        </p:sp>
      </p:grpSp>
      <p:grpSp>
        <p:nvGrpSpPr>
          <p:cNvPr name="Group 18" id="18"/>
          <p:cNvGrpSpPr/>
          <p:nvPr/>
        </p:nvGrpSpPr>
        <p:grpSpPr>
          <a:xfrm rot="0">
            <a:off x="3404461" y="6861687"/>
            <a:ext cx="6317965" cy="1473271"/>
            <a:chOff x="0" y="0"/>
            <a:chExt cx="8423954" cy="1964361"/>
          </a:xfrm>
        </p:grpSpPr>
        <p:sp>
          <p:nvSpPr>
            <p:cNvPr name="TextBox 19" id="19"/>
            <p:cNvSpPr txBox="true"/>
            <p:nvPr/>
          </p:nvSpPr>
          <p:spPr>
            <a:xfrm rot="0">
              <a:off x="0" y="-28575"/>
              <a:ext cx="8423954" cy="608711"/>
            </a:xfrm>
            <a:prstGeom prst="rect">
              <a:avLst/>
            </a:prstGeom>
          </p:spPr>
          <p:txBody>
            <a:bodyPr anchor="t" rtlCol="false" tIns="0" lIns="0" bIns="0" rIns="0">
              <a:spAutoFit/>
            </a:bodyPr>
            <a:lstStyle/>
            <a:p>
              <a:pPr algn="l" marL="0" indent="0" lvl="0">
                <a:lnSpc>
                  <a:spcPts val="3653"/>
                </a:lnSpc>
                <a:spcBef>
                  <a:spcPct val="0"/>
                </a:spcBef>
              </a:pPr>
              <a:r>
                <a:rPr lang="en-US" sz="2899" strike="noStrike" u="none">
                  <a:solidFill>
                    <a:srgbClr val="000000"/>
                  </a:solidFill>
                  <a:latin typeface="Alice"/>
                  <a:ea typeface="Alice"/>
                  <a:cs typeface="Alice"/>
                  <a:sym typeface="Alice"/>
                </a:rPr>
                <a:t>Las áreas</a:t>
              </a:r>
            </a:p>
          </p:txBody>
        </p:sp>
        <p:sp>
          <p:nvSpPr>
            <p:cNvPr name="TextBox 20" id="20"/>
            <p:cNvSpPr txBox="true"/>
            <p:nvPr/>
          </p:nvSpPr>
          <p:spPr>
            <a:xfrm rot="0">
              <a:off x="0" y="697917"/>
              <a:ext cx="8423954" cy="1266444"/>
            </a:xfrm>
            <a:prstGeom prst="rect">
              <a:avLst/>
            </a:prstGeom>
          </p:spPr>
          <p:txBody>
            <a:bodyPr anchor="t" rtlCol="false" tIns="0" lIns="0" bIns="0" rIns="0">
              <a:spAutoFit/>
            </a:bodyPr>
            <a:lstStyle/>
            <a:p>
              <a:pPr algn="l" marL="0" indent="0" lvl="1">
                <a:lnSpc>
                  <a:spcPts val="2556"/>
                </a:lnSpc>
                <a:spcBef>
                  <a:spcPct val="0"/>
                </a:spcBef>
              </a:pPr>
              <a:r>
                <a:rPr lang="en-US" sz="1800" strike="noStrike" u="none">
                  <a:solidFill>
                    <a:srgbClr val="000000"/>
                  </a:solidFill>
                  <a:latin typeface="Montserrat"/>
                  <a:ea typeface="Montserrat"/>
                  <a:cs typeface="Montserrat"/>
                  <a:sym typeface="Montserrat"/>
                </a:rPr>
                <a:t>Lorem ipsum dolor sit amet, consectetur adipiscing elit. Ut a enim nec nisl ullamcorper eleifend. Praesent risus leo, fringilla et ipsum.</a:t>
              </a:r>
            </a:p>
          </p:txBody>
        </p:sp>
      </p:grpSp>
      <p:sp>
        <p:nvSpPr>
          <p:cNvPr name="TextBox 21" id="21"/>
          <p:cNvSpPr txBox="true"/>
          <p:nvPr/>
        </p:nvSpPr>
        <p:spPr>
          <a:xfrm rot="0">
            <a:off x="10357285" y="1811289"/>
            <a:ext cx="6564312" cy="975360"/>
          </a:xfrm>
          <a:prstGeom prst="rect">
            <a:avLst/>
          </a:prstGeom>
        </p:spPr>
        <p:txBody>
          <a:bodyPr anchor="t" rtlCol="false" tIns="0" lIns="0" bIns="0" rIns="0">
            <a:spAutoFit/>
          </a:bodyPr>
          <a:lstStyle/>
          <a:p>
            <a:pPr algn="l" marL="0" indent="0" lvl="0">
              <a:lnSpc>
                <a:spcPts val="3719"/>
              </a:lnSpc>
              <a:spcBef>
                <a:spcPct val="0"/>
              </a:spcBef>
            </a:pPr>
            <a:r>
              <a:rPr lang="en-US" sz="3999">
                <a:solidFill>
                  <a:srgbClr val="000000"/>
                </a:solidFill>
                <a:latin typeface="Alice"/>
                <a:ea typeface="Alice"/>
                <a:cs typeface="Alice"/>
                <a:sym typeface="Alice"/>
              </a:rPr>
              <a:t>Las claves de la formación y los resultados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DAHRRSumiPg</dc:identifier>
  <dcterms:modified xsi:type="dcterms:W3CDTF">2011-08-01T06:04:30Z</dcterms:modified>
  <cp:revision>1</cp:revision>
  <dc:title>Presentación Psicología Salud Mental Ilustrado Azul</dc:title>
</cp:coreProperties>
</file>